
<file path=[Content_Types].xml><?xml version="1.0" encoding="utf-8"?>
<Types xmlns="http://schemas.openxmlformats.org/package/2006/content-types">
  <Default Extension="svg" ContentType="image/svg+xml"/>
  <Default Extension="wmf" ContentType="image/x-wmf"/>
  <Default Extension="png" ContentType="image/png"/>
  <Default Extension="jpeg" ContentType="image/jpeg"/>
  <Default Extension="xml" ContentType="application/xml"/>
  <Default Extension="rels" ContentType="application/vnd.openxmlformats-package.relationships+xml"/>
  <Default Extension="bin" ContentType="application/vnd.openxmlformats-officedocument.oleObject"/>
  <Override PartName="/ppt/notesSlides/notesSlide6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1.xml" ContentType="application/vnd.openxmlformats-officedocument.presentationml.notesSlide+xml"/>
  <Override PartName="/ppt/slides/slide6.xml" ContentType="application/vnd.openxmlformats-officedocument.presentationml.slide+xml"/>
  <Override PartName="/ppt/slides/slide3.xml" ContentType="application/vnd.openxmlformats-officedocument.presentationml.slide+xml"/>
  <Override PartName="/ppt/slideLayouts/slideLayout18.xml" ContentType="application/vnd.openxmlformats-officedocument.presentationml.slideLayout+xml"/>
  <Override PartName="/ppt/slides/slide2.xml" ContentType="application/vnd.openxmlformats-officedocument.presentationml.slide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7.xml" ContentType="application/vnd.openxmlformats-officedocument.presentationml.slideLayout+xml"/>
  <Override PartName="/ppt/notesSlides/notesSlide7.xml" ContentType="application/vnd.openxmlformats-officedocument.presentationml.notesSlide+xml"/>
  <Override PartName="/ppt/slideLayouts/slideLayout2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7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4.xml" ContentType="application/vnd.openxmlformats-officedocument.theme+xml"/>
  <Override PartName="/ppt/slides/slide1.xml" ContentType="application/vnd.openxmlformats-officedocument.presentationml.slide+xml"/>
  <Override PartName="/ppt/theme/theme3.xml" ContentType="application/vnd.openxmlformats-officedocument.theme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docProps/app.xml" ContentType="application/vnd.openxmlformats-officedocument.extended-properties+xml"/>
  <Override PartName="/ppt/slideLayouts/slideLayout6.xml" ContentType="application/vnd.openxmlformats-officedocument.presentationml.slideLayout+xml"/>
  <Override PartName="/ppt/slides/slide4.xml" ContentType="application/vnd.openxmlformats-officedocument.presentationml.slide+xml"/>
  <Override PartName="/docProps/core.xml" ContentType="application/vnd.openxmlformats-package.core-properties+xml"/>
  <Override PartName="/ppt/viewProps.xml" ContentType="application/vnd.openxmlformats-officedocument.presentationml.viewProps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slides/slide5.xml" ContentType="application/vnd.openxmlformats-officedocument.presentationml.slide+xml"/>
  <Override PartName="/ppt/slideMasters/slideMaster1.xml" ContentType="application/vnd.openxmlformats-officedocument.presentationml.slideMaster+xml"/>
  <Override PartName="/ppt/tableStyles.xml" ContentType="application/vnd.openxmlformats-officedocument.presentationml.tableStyles+xml"/>
  <Override PartName="/ppt/presentation.xml" ContentType="application/vnd.openxmlformats-officedocument.presentationml.presentation.main+xml"/>
  <Override PartName="/ppt/theme/theme1.xml" ContentType="application/vnd.openxmlformats-officedocument.theme+xml"/>
</Types>
</file>

<file path=_rels/.rels><?xml version="1.0" encoding="UTF-8" standalone="yes"?><Relationships xmlns="http://schemas.openxmlformats.org/package/2006/relationships"><Relationship Id="rId3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embedTrueTypeFonts="1">
  <p:sldMasterIdLst>
    <p:sldMasterId id="2147483648" r:id="rId1"/>
    <p:sldMasterId id="2147483654" r:id="rId2"/>
    <p:sldMasterId id="2147483657" r:id="rId3"/>
  </p:sldMasterIdLst>
  <p:notesMasterIdLst>
    <p:notesMasterId r:id="rId15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</p:sldIdLst>
  <p:sldSz cx="12192000" cy="6858000"/>
  <p:notesSz cx="6858000" cy="9144000"/>
  <p:defaultTextStyle>
    <a:defPPr>
      <a:defRPr lang="en-US"/>
    </a:defPPr>
    <a:lvl1pPr marL="0" algn="l" defTabSz="4572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>
      <a:defRPr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</p:showPr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 varScale="1">
        <p:scale>
          <a:sx n="100" d="100"/>
          <a:sy n="100" d="100"/>
        </p:scale>
        <p:origin x="156" y="216"/>
      </p:cViewPr>
      <p:guideLst>
        <p:guide pos="3725" orient="horz"/>
        <p:guide pos="845" orient="horz"/>
        <p:guide pos="302"/>
        <p:guide pos="7333"/>
      </p:guideLst>
    </p:cSldViewPr>
  </p:slideViewPr>
  <p:gridSpacing cx="36004" cy="36004"/>
</p:viewPr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theme" Target="theme/theme1.xml"/><Relationship Id="rId5" Type="http://schemas.openxmlformats.org/officeDocument/2006/relationships/theme" Target="theme/theme2.xml"/><Relationship Id="rId6" Type="http://schemas.openxmlformats.org/officeDocument/2006/relationships/theme" Target="theme/theme3.xml"/><Relationship Id="rId7" Type="http://schemas.openxmlformats.org/officeDocument/2006/relationships/theme" Target="theme/theme4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notesMaster" Target="notesMasters/notesMaster1.xml"/><Relationship Id="rId16" Type="http://schemas.openxmlformats.org/officeDocument/2006/relationships/presProps" Target="presProps.xml" /><Relationship Id="rId17" Type="http://schemas.openxmlformats.org/officeDocument/2006/relationships/tableStyles" Target="tableStyles.xml" /><Relationship Id="rId18" Type="http://schemas.openxmlformats.org/officeDocument/2006/relationships/viewProps" Target="viewProps.xml" /></Relationships>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 name=""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51D4EA3B-3E70-4620-8986-5939907ED360}" type="datetimeFigureOut">
              <a:rPr lang="ru-RU"/>
              <a:t>05.02.2024</a:t>
            </a:fld>
            <a:endParaRPr lang="ru-RU"/>
          </a:p>
        </p:txBody>
      </p:sp>
      <p:sp>
        <p:nvSpPr>
          <p:cNvPr id="4" name="Образ слайда 3"/>
          <p:cNvSpPr>
            <a:spLocks noChangeAspect="1" noGrp="1" noRot="1"/>
          </p:cNvSpPr>
          <p:nvPr>
            <p:ph type="sldImg" idx="2"/>
          </p:nvPr>
        </p:nvSpPr>
        <p:spPr bwMode="auto"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>
              <a:defRPr/>
            </a:pPr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 bwMode="auto"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185FCD00-8471-47F1-8E99-BDD47C1054D8}" type="slidenum">
              <a:rPr lang="ru-RU"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dt="0" ftr="1" hdr="0" sldNum="1"/>
  <p:notesStyle>
    <a:lvl1pPr marL="0" algn="l" defTabSz="914400">
      <a:defRPr sz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 ?>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 ?>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 ?>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 ?>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 ?>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 ?>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953BA0C5-6378-65E9-E32A-A5A8FD5C3457}" type="slidenum">
              <a:rPr/>
              <a:t/>
            </a:fld>
            <a:endParaRPr/>
          </a:p>
        </p:txBody>
      </p:sp>
    </p:spTree>
  </p:cSld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31666731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2038792178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764489649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87ADF646-0065-6EB4-3F7D-3C0E15DB885A}" type="slidenum">
              <a:rPr/>
              <a:t/>
            </a:fld>
            <a:endParaRPr/>
          </a:p>
        </p:txBody>
      </p:sp>
    </p:spTree>
  </p:cSld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970195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047424401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285757378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1C28B83-3DCE-AFC1-5C3D-A368F19A9B4E}" type="slidenum">
              <a:rPr/>
              <a:t/>
            </a:fld>
            <a:endParaRPr/>
          </a:p>
        </p:txBody>
      </p:sp>
    </p:spTree>
  </p:cSld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39292200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267926688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908105259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E7937B3-D67A-8370-B08B-168294B2E1C5}" type="slidenum">
              <a:rPr/>
              <a:t/>
            </a:fld>
            <a:endParaRPr/>
          </a:p>
        </p:txBody>
      </p:sp>
    </p:spTree>
  </p:cSld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07825588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253962369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127431020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005F311-1D40-BE2B-D4A0-3F482CF0578E}" type="slidenum">
              <a:rPr/>
              <a:t/>
            </a:fld>
            <a:endParaRPr/>
          </a:p>
        </p:txBody>
      </p:sp>
    </p:spTree>
  </p:cSld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75425760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2037375262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056462400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DBE167FB-2E17-BEC2-A879-DB578218CEAB}" type="slidenum">
              <a:rPr/>
              <a:t/>
            </a:fld>
            <a:endParaRPr/>
          </a:p>
        </p:txBody>
      </p:sp>
    </p:spTree>
  </p:cSld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96791580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318081859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077579979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4C31D69-C382-E030-B79F-98BAD0C12452}" type="slidenum">
              <a:rPr/>
              <a:t/>
            </a:fld>
            <a:endParaRPr/>
          </a:p>
        </p:txBody>
      </p:sp>
    </p:spTree>
  </p:cSld>
</p:note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media3.svg"/><Relationship Id="rId8" Type="http://schemas.openxmlformats.org/officeDocument/2006/relationships/image" Target="../media/image8.png"/><Relationship Id="rId9" Type="http://schemas.openxmlformats.org/officeDocument/2006/relationships/image" Target="../media/media4.svg"/></Relationships>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1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1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1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1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/Relationships>
</file>

<file path=ppt/slideLayouts/_rels/slideLayout2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/Relationships>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5.png"/><Relationship Id="rId4" Type="http://schemas.openxmlformats.org/officeDocument/2006/relationships/image" Target="../media/image11.png"/><Relationship Id="rId5" Type="http://schemas.openxmlformats.org/officeDocument/2006/relationships/image" Target="../media/media5.svg"/><Relationship Id="rId6" Type="http://schemas.openxmlformats.org/officeDocument/2006/relationships/image" Target="../media/image12.png"/><Relationship Id="rId7" Type="http://schemas.openxmlformats.org/officeDocument/2006/relationships/image" Target="../media/media6.svg"/><Relationship Id="rId8" Type="http://schemas.openxmlformats.org/officeDocument/2006/relationships/image" Target="../media/image13.png"/><Relationship Id="rId9" Type="http://schemas.openxmlformats.org/officeDocument/2006/relationships/image" Target="../media/image14.png"/></Relationships>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5.png"/><Relationship Id="rId4" Type="http://schemas.openxmlformats.org/officeDocument/2006/relationships/image" Target="../media/media7.svg"/><Relationship Id="rId5" Type="http://schemas.openxmlformats.org/officeDocument/2006/relationships/image" Target="../media/image16.png"/><Relationship Id="rId6" Type="http://schemas.openxmlformats.org/officeDocument/2006/relationships/image" Target="../media/media8.svg"/><Relationship Id="rId7" Type="http://schemas.openxmlformats.org/officeDocument/2006/relationships/image" Target="../media/image17.png"/><Relationship Id="rId8" Type="http://schemas.openxmlformats.org/officeDocument/2006/relationships/image" Target="../media/media9.svg"/></Relationships>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Relationship Id="rId3" Type="http://schemas.openxmlformats.org/officeDocument/2006/relationships/image" Target="../media/image18.png"/><Relationship Id="rId4" Type="http://schemas.openxmlformats.org/officeDocument/2006/relationships/image" Target="../media/image1.png"/></Relationships>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Relationship Id="rId3" Type="http://schemas.openxmlformats.org/officeDocument/2006/relationships/image" Target="../media/image18.png"/></Relationships>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Плашка для спикера и год">
    <p:bg>
      <p:bgPr shadeToTitle="0">
        <a:solidFill>
          <a:srgbClr val="232F44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6570267" y="0"/>
            <a:ext cx="5619750" cy="685800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287735" y="285751"/>
            <a:ext cx="6286501" cy="6286501"/>
          </a:xfrm>
          <a:prstGeom prst="roundRect">
            <a:avLst>
              <a:gd name="adj" fmla="val 757"/>
            </a:avLst>
          </a:prstGeom>
        </p:spPr>
      </p:pic>
      <p:sp>
        <p:nvSpPr>
          <p:cNvPr id="12" name="Прямоугольник: скругленные углы 11"/>
          <p:cNvSpPr/>
          <p:nvPr userDrawn="1"/>
        </p:nvSpPr>
        <p:spPr bwMode="auto">
          <a:xfrm>
            <a:off x="361951" y="5935133"/>
            <a:ext cx="6134100" cy="560916"/>
          </a:xfrm>
          <a:prstGeom prst="roundRect">
            <a:avLst>
              <a:gd name="adj" fmla="val 757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 sz="200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auto">
          <a:xfrm>
            <a:off x="650277" y="2408235"/>
            <a:ext cx="5440960" cy="2387600"/>
          </a:xfr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1600" b="1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ru-RU"/>
              <a:t>ЗАГОЛОВОК ПРЕЗЕНТАЦИИ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auto">
          <a:xfrm>
            <a:off x="650277" y="5165335"/>
            <a:ext cx="5841010" cy="769798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ru-RU"/>
              <a:t>Подзаголовок или описание презентации</a:t>
            </a:r>
            <a:endParaRPr lang="en-US"/>
          </a:p>
        </p:txBody>
      </p:sp>
      <p:sp>
        <p:nvSpPr>
          <p:cNvPr id="9" name="Прямоугольник: скругленные углы 8"/>
          <p:cNvSpPr/>
          <p:nvPr userDrawn="1"/>
        </p:nvSpPr>
        <p:spPr bwMode="auto">
          <a:xfrm>
            <a:off x="361951" y="361951"/>
            <a:ext cx="6134100" cy="1142997"/>
          </a:xfrm>
          <a:prstGeom prst="roundRect">
            <a:avLst>
              <a:gd name="adj" fmla="val 361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 sz="2400"/>
          </a:p>
        </p:txBody>
      </p:sp>
      <p:pic>
        <p:nvPicPr>
          <p:cNvPr id="10" name="Рисунок 9"/>
          <p:cNvPicPr>
            <a:picLocks noChangeAspect="1"/>
          </p:cNvPicPr>
          <p:nvPr userDrawn="1"/>
        </p:nvPicPr>
        <p:blipFill>
          <a:blip r:embed="rId4"/>
          <a:stretch/>
        </p:blipFill>
        <p:spPr bwMode="auto">
          <a:xfrm>
            <a:off x="739777" y="709806"/>
            <a:ext cx="1821799" cy="445895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 userDrawn="1"/>
        </p:nvPicPr>
        <p:blipFill>
          <a:blip r:embed="rId5"/>
          <a:stretch/>
        </p:blipFill>
        <p:spPr bwMode="auto">
          <a:xfrm>
            <a:off x="4317176" y="709807"/>
            <a:ext cx="1778825" cy="444707"/>
          </a:xfrm>
          <a:prstGeom prst="rect">
            <a:avLst/>
          </a:prstGeom>
        </p:spPr>
      </p:pic>
      <p:sp>
        <p:nvSpPr>
          <p:cNvPr id="29" name="Текст 28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892556" y="6069541"/>
            <a:ext cx="3927093" cy="292100"/>
          </a:xfrm>
        </p:spPr>
        <p:txBody>
          <a:bodyPr anchor="ctr">
            <a:noAutofit/>
          </a:bodyPr>
          <a:lstStyle>
            <a:lvl1pPr marL="0" indent="0">
              <a:buNone/>
              <a:defRPr sz="900">
                <a:solidFill>
                  <a:schemeClr val="tx2"/>
                </a:solidFill>
              </a:defRPr>
            </a:lvl1pPr>
            <a:lvl2pPr>
              <a:defRPr sz="90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>
              <a:defRPr/>
            </a:pPr>
            <a:r>
              <a:rPr lang="ru-RU"/>
              <a:t>Имя спикера</a:t>
            </a:r>
            <a:endParaRPr/>
          </a:p>
        </p:txBody>
      </p:sp>
      <p:sp>
        <p:nvSpPr>
          <p:cNvPr id="31" name="Текст 30"/>
          <p:cNvSpPr>
            <a:spLocks noGrp="1"/>
          </p:cNvSpPr>
          <p:nvPr>
            <p:ph type="body" sz="quarter" idx="11" hasCustomPrompt="1"/>
          </p:nvPr>
        </p:nvSpPr>
        <p:spPr bwMode="auto">
          <a:xfrm>
            <a:off x="5732317" y="6069541"/>
            <a:ext cx="758972" cy="292100"/>
          </a:xfrm>
        </p:spPr>
        <p:txBody>
          <a:bodyPr anchor="ctr">
            <a:noAutofit/>
          </a:bodyPr>
          <a:lstStyle>
            <a:lvl1pPr marL="0" indent="0">
              <a:buNone/>
              <a:defRPr sz="900">
                <a:solidFill>
                  <a:schemeClr val="tx2"/>
                </a:solidFill>
              </a:defRPr>
            </a:lvl1pPr>
            <a:lvl2pPr>
              <a:defRPr sz="90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>
              <a:defRPr/>
            </a:pPr>
            <a:r>
              <a:rPr lang="ru-RU"/>
              <a:t>Год</a:t>
            </a:r>
            <a:endParaRPr/>
          </a:p>
        </p:txBody>
      </p:sp>
      <p:sp>
        <p:nvSpPr>
          <p:cNvPr id="15" name="Рисунок 37"/>
          <p:cNvSpPr>
            <a:spLocks noGrp="1"/>
          </p:cNvSpPr>
          <p:nvPr>
            <p:ph type="pic" sz="quarter" idx="14" hasCustomPrompt="1"/>
          </p:nvPr>
        </p:nvSpPr>
        <p:spPr bwMode="auto">
          <a:xfrm>
            <a:off x="741218" y="6137009"/>
            <a:ext cx="157163" cy="157163"/>
          </a:xfrm>
          <a:prstGeom prst="rect">
            <a:avLst/>
          </a:prstGeom>
          <a:blipFill>
            <a:blip r:embed="rId6"/>
            <a:stretch/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>
              <a:defRPr/>
            </a:pPr>
            <a:r>
              <a:rPr lang="ru-RU"/>
              <a:t> </a:t>
            </a:r>
            <a:endParaRPr/>
          </a:p>
        </p:txBody>
      </p:sp>
      <p:sp>
        <p:nvSpPr>
          <p:cNvPr id="16" name="Рисунок 37"/>
          <p:cNvSpPr>
            <a:spLocks noGrp="1"/>
          </p:cNvSpPr>
          <p:nvPr>
            <p:ph type="pic" sz="quarter" idx="15" hasCustomPrompt="1"/>
          </p:nvPr>
        </p:nvSpPr>
        <p:spPr bwMode="auto">
          <a:xfrm>
            <a:off x="5577535" y="6137009"/>
            <a:ext cx="157163" cy="157163"/>
          </a:xfrm>
          <a:prstGeom prst="rect">
            <a:avLst/>
          </a:prstGeom>
          <a:blipFill>
            <a:blip r:embed="rId8"/>
            <a:stretch/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>
              <a:defRPr/>
            </a:pPr>
            <a:r>
              <a:rPr lang="ru-RU"/>
              <a:t> </a:t>
            </a:r>
            <a:endParaRPr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Картинка во весь слайд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 bwMode="auto">
          <a:xfrm>
            <a:off x="474976" y="283369"/>
            <a:ext cx="9144000" cy="835738"/>
          </a:xfrm>
        </p:spPr>
        <p:txBody>
          <a:bodyPr anchor="b">
            <a:normAutofit/>
          </a:bodyPr>
          <a:lstStyle>
            <a:lvl1pPr algn="l">
              <a:defRPr sz="1600"/>
            </a:lvl1pPr>
          </a:lstStyle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pic>
        <p:nvPicPr>
          <p:cNvPr id="21" name="Рисунок 20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1110987" y="566738"/>
            <a:ext cx="518367" cy="511968"/>
          </a:xfrm>
          <a:prstGeom prst="rect">
            <a:avLst/>
          </a:prstGeom>
        </p:spPr>
      </p:pic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40</a:t>
            </a:r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38B80C3A-AF8D-49A7-8294-52D1B8368172}" type="slidenum">
              <a:rPr lang="ru-RU"/>
              <a:t>‹#›</a:t>
            </a:fld>
            <a:endParaRPr lang="ru-RU"/>
          </a:p>
        </p:txBody>
      </p:sp>
      <p:sp>
        <p:nvSpPr>
          <p:cNvPr id="20" name="Рисунок 32"/>
          <p:cNvSpPr>
            <a:spLocks noGrp="1"/>
          </p:cNvSpPr>
          <p:nvPr>
            <p:ph type="pic" sz="quarter" idx="15" hasCustomPrompt="1"/>
          </p:nvPr>
        </p:nvSpPr>
        <p:spPr bwMode="auto">
          <a:xfrm>
            <a:off x="563567" y="1359219"/>
            <a:ext cx="11064868" cy="4548662"/>
          </a:xfrm>
          <a:prstGeom prst="roundRect">
            <a:avLst>
              <a:gd name="adj" fmla="val 1381"/>
            </a:avLst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ru-RU"/>
              <a:t> </a:t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Две картинка 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 bwMode="auto">
          <a:xfrm>
            <a:off x="474976" y="283369"/>
            <a:ext cx="9144000" cy="835738"/>
          </a:xfrm>
        </p:spPr>
        <p:txBody>
          <a:bodyPr anchor="b">
            <a:normAutofit/>
          </a:bodyPr>
          <a:lstStyle>
            <a:lvl1pPr algn="l">
              <a:defRPr sz="1600"/>
            </a:lvl1pPr>
          </a:lstStyle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pic>
        <p:nvPicPr>
          <p:cNvPr id="21" name="Рисунок 20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1110987" y="566738"/>
            <a:ext cx="518367" cy="511968"/>
          </a:xfrm>
          <a:prstGeom prst="rect">
            <a:avLst/>
          </a:prstGeom>
        </p:spPr>
      </p:pic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40</a:t>
            </a:r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38B80C3A-AF8D-49A7-8294-52D1B8368172}" type="slidenum">
              <a:rPr lang="ru-RU"/>
              <a:t>‹#›</a:t>
            </a:fld>
            <a:endParaRPr lang="ru-RU"/>
          </a:p>
        </p:txBody>
      </p:sp>
      <p:sp>
        <p:nvSpPr>
          <p:cNvPr id="8" name="Рисунок 32"/>
          <p:cNvSpPr>
            <a:spLocks noGrp="1"/>
          </p:cNvSpPr>
          <p:nvPr>
            <p:ph type="pic" sz="quarter" idx="16" hasCustomPrompt="1"/>
          </p:nvPr>
        </p:nvSpPr>
        <p:spPr bwMode="auto">
          <a:xfrm>
            <a:off x="6227231" y="1359219"/>
            <a:ext cx="5401202" cy="4548662"/>
          </a:xfrm>
          <a:prstGeom prst="roundRect">
            <a:avLst>
              <a:gd name="adj" fmla="val 1590"/>
            </a:avLst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ru-RU"/>
              <a:t> </a:t>
            </a:r>
            <a:endParaRPr/>
          </a:p>
        </p:txBody>
      </p:sp>
      <p:sp>
        <p:nvSpPr>
          <p:cNvPr id="10" name="Рисунок 32"/>
          <p:cNvSpPr>
            <a:spLocks noGrp="1"/>
          </p:cNvSpPr>
          <p:nvPr>
            <p:ph type="pic" sz="quarter" idx="17" hasCustomPrompt="1"/>
          </p:nvPr>
        </p:nvSpPr>
        <p:spPr bwMode="auto">
          <a:xfrm>
            <a:off x="563565" y="1359219"/>
            <a:ext cx="5401202" cy="4548662"/>
          </a:xfrm>
          <a:prstGeom prst="roundRect">
            <a:avLst>
              <a:gd name="adj" fmla="val 1590"/>
            </a:avLst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ru-RU"/>
              <a:t> 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1_Картинка на пол слайда+текс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40</a:t>
            </a:r>
            <a:endParaRPr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38B80C3A-AF8D-49A7-8294-52D1B8368172}" type="slidenum">
              <a:rPr lang="ru-RU"/>
              <a:t>‹#›</a:t>
            </a:fld>
            <a:endParaRPr lang="ru-RU"/>
          </a:p>
        </p:txBody>
      </p:sp>
      <p:sp>
        <p:nvSpPr>
          <p:cNvPr id="9" name="Подзаголовок 2"/>
          <p:cNvSpPr>
            <a:spLocks noGrp="1"/>
          </p:cNvSpPr>
          <p:nvPr>
            <p:ph type="subTitle" idx="14" hasCustomPrompt="1"/>
          </p:nvPr>
        </p:nvSpPr>
        <p:spPr bwMode="auto">
          <a:xfrm>
            <a:off x="481326" y="1889760"/>
            <a:ext cx="5483444" cy="4018122"/>
          </a:xfrm>
        </p:spPr>
        <p:txBody>
          <a:bodyPr>
            <a:normAutofit/>
          </a:bodyPr>
          <a:lstStyle>
            <a:lvl1pPr marL="0" indent="0" algn="l">
              <a:buNone/>
              <a:defRPr sz="90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ru-RU"/>
              <a:t>Текстовый контент</a:t>
            </a:r>
            <a:endParaRPr/>
          </a:p>
        </p:txBody>
      </p:sp>
      <p:sp>
        <p:nvSpPr>
          <p:cNvPr id="10" name="Рисунок 32"/>
          <p:cNvSpPr>
            <a:spLocks noGrp="1"/>
          </p:cNvSpPr>
          <p:nvPr>
            <p:ph type="pic" sz="quarter" idx="15" hasCustomPrompt="1"/>
          </p:nvPr>
        </p:nvSpPr>
        <p:spPr bwMode="auto">
          <a:xfrm>
            <a:off x="6227231" y="1359219"/>
            <a:ext cx="5401202" cy="4548662"/>
          </a:xfrm>
          <a:prstGeom prst="roundRect">
            <a:avLst>
              <a:gd name="adj" fmla="val 1590"/>
            </a:avLst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ru-RU"/>
              <a:t> </a:t>
            </a:r>
            <a:endParaRPr/>
          </a:p>
        </p:txBody>
      </p:sp>
      <p:sp>
        <p:nvSpPr>
          <p:cNvPr id="11" name="Текст 34"/>
          <p:cNvSpPr>
            <a:spLocks noGrp="1"/>
          </p:cNvSpPr>
          <p:nvPr>
            <p:ph type="body" sz="quarter" idx="16" hasCustomPrompt="1"/>
          </p:nvPr>
        </p:nvSpPr>
        <p:spPr bwMode="auto">
          <a:xfrm>
            <a:off x="474976" y="1359219"/>
            <a:ext cx="5489793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pPr>
            <a:r>
              <a:rPr lang="ru-RU"/>
              <a:t>Подзаголовок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Две картинки+текс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40</a:t>
            </a:r>
            <a:endParaRPr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38B80C3A-AF8D-49A7-8294-52D1B8368172}" type="slidenum">
              <a:rPr lang="ru-RU"/>
              <a:t>‹#›</a:t>
            </a:fld>
            <a:endParaRPr lang="ru-RU"/>
          </a:p>
        </p:txBody>
      </p:sp>
      <p:sp>
        <p:nvSpPr>
          <p:cNvPr id="9" name="Подзаголовок 2"/>
          <p:cNvSpPr>
            <a:spLocks noGrp="1"/>
          </p:cNvSpPr>
          <p:nvPr>
            <p:ph type="subTitle" idx="14" hasCustomPrompt="1"/>
          </p:nvPr>
        </p:nvSpPr>
        <p:spPr bwMode="auto">
          <a:xfrm>
            <a:off x="481326" y="1889760"/>
            <a:ext cx="5483444" cy="4018122"/>
          </a:xfrm>
        </p:spPr>
        <p:txBody>
          <a:bodyPr>
            <a:normAutofit/>
          </a:bodyPr>
          <a:lstStyle>
            <a:lvl1pPr marL="0" indent="0" algn="l">
              <a:buNone/>
              <a:defRPr sz="90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ru-RU"/>
              <a:t>Текстовый контент</a:t>
            </a:r>
            <a:endParaRPr/>
          </a:p>
        </p:txBody>
      </p:sp>
      <p:sp>
        <p:nvSpPr>
          <p:cNvPr id="10" name="Рисунок 32"/>
          <p:cNvSpPr>
            <a:spLocks noGrp="1"/>
          </p:cNvSpPr>
          <p:nvPr>
            <p:ph type="pic" sz="quarter" idx="15" hasCustomPrompt="1"/>
          </p:nvPr>
        </p:nvSpPr>
        <p:spPr bwMode="auto">
          <a:xfrm>
            <a:off x="6227231" y="1359219"/>
            <a:ext cx="5401202" cy="2136456"/>
          </a:xfrm>
          <a:prstGeom prst="roundRect">
            <a:avLst>
              <a:gd name="adj" fmla="val 1590"/>
            </a:avLst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ru-RU"/>
              <a:t> </a:t>
            </a:r>
            <a:endParaRPr/>
          </a:p>
        </p:txBody>
      </p:sp>
      <p:sp>
        <p:nvSpPr>
          <p:cNvPr id="13" name="Рисунок 32"/>
          <p:cNvSpPr>
            <a:spLocks noGrp="1"/>
          </p:cNvSpPr>
          <p:nvPr>
            <p:ph type="pic" sz="quarter" idx="16" hasCustomPrompt="1"/>
          </p:nvPr>
        </p:nvSpPr>
        <p:spPr bwMode="auto">
          <a:xfrm>
            <a:off x="6227231" y="3771423"/>
            <a:ext cx="5401202" cy="2136456"/>
          </a:xfrm>
          <a:prstGeom prst="roundRect">
            <a:avLst>
              <a:gd name="adj" fmla="val 1590"/>
            </a:avLst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ru-RU"/>
              <a:t> </a:t>
            </a:r>
            <a:endParaRPr/>
          </a:p>
        </p:txBody>
      </p:sp>
      <p:sp>
        <p:nvSpPr>
          <p:cNvPr id="11" name="Текст 34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474976" y="1359219"/>
            <a:ext cx="5489793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pPr>
            <a:r>
              <a:rPr lang="ru-RU"/>
              <a:t>Подзаголовок</a:t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Две картинки вертикально+текс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40</a:t>
            </a:r>
            <a:endParaRPr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38B80C3A-AF8D-49A7-8294-52D1B8368172}" type="slidenum">
              <a:rPr lang="ru-RU"/>
              <a:t>‹#›</a:t>
            </a:fld>
            <a:endParaRPr lang="ru-RU"/>
          </a:p>
        </p:txBody>
      </p:sp>
      <p:sp>
        <p:nvSpPr>
          <p:cNvPr id="9" name="Подзаголовок 2"/>
          <p:cNvSpPr>
            <a:spLocks noGrp="1"/>
          </p:cNvSpPr>
          <p:nvPr>
            <p:ph type="subTitle" idx="14" hasCustomPrompt="1"/>
          </p:nvPr>
        </p:nvSpPr>
        <p:spPr bwMode="auto">
          <a:xfrm>
            <a:off x="481326" y="1889760"/>
            <a:ext cx="5483444" cy="4018122"/>
          </a:xfrm>
        </p:spPr>
        <p:txBody>
          <a:bodyPr>
            <a:normAutofit/>
          </a:bodyPr>
          <a:lstStyle>
            <a:lvl1pPr marL="0" indent="0" algn="l">
              <a:buNone/>
              <a:defRPr sz="90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ru-RU"/>
              <a:t>Текстовый контент</a:t>
            </a:r>
            <a:endParaRPr/>
          </a:p>
        </p:txBody>
      </p:sp>
      <p:sp>
        <p:nvSpPr>
          <p:cNvPr id="10" name="Рисунок 32"/>
          <p:cNvSpPr>
            <a:spLocks noGrp="1"/>
          </p:cNvSpPr>
          <p:nvPr>
            <p:ph type="pic" sz="quarter" idx="15" hasCustomPrompt="1"/>
          </p:nvPr>
        </p:nvSpPr>
        <p:spPr bwMode="auto">
          <a:xfrm>
            <a:off x="6227231" y="1359218"/>
            <a:ext cx="2565263" cy="4548659"/>
          </a:xfrm>
          <a:prstGeom prst="roundRect">
            <a:avLst>
              <a:gd name="adj" fmla="val 1590"/>
            </a:avLst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ru-RU"/>
              <a:t> </a:t>
            </a:r>
            <a:endParaRPr/>
          </a:p>
        </p:txBody>
      </p:sp>
      <p:sp>
        <p:nvSpPr>
          <p:cNvPr id="13" name="Рисунок 32"/>
          <p:cNvSpPr>
            <a:spLocks noGrp="1"/>
          </p:cNvSpPr>
          <p:nvPr>
            <p:ph type="pic" sz="quarter" idx="16" hasCustomPrompt="1"/>
          </p:nvPr>
        </p:nvSpPr>
        <p:spPr bwMode="auto">
          <a:xfrm>
            <a:off x="9070510" y="1359218"/>
            <a:ext cx="2557923" cy="4548661"/>
          </a:xfrm>
          <a:prstGeom prst="roundRect">
            <a:avLst>
              <a:gd name="adj" fmla="val 1590"/>
            </a:avLst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ru-RU"/>
              <a:t> </a:t>
            </a:r>
            <a:endParaRPr/>
          </a:p>
        </p:txBody>
      </p:sp>
      <p:sp>
        <p:nvSpPr>
          <p:cNvPr id="11" name="Текст 34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474976" y="1359219"/>
            <a:ext cx="5489793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pPr>
            <a:r>
              <a:rPr lang="ru-RU"/>
              <a:t>Подзаголовок</a:t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2 плашки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" name="Прямоугольник: скругленные углы 17"/>
          <p:cNvSpPr/>
          <p:nvPr userDrawn="1"/>
        </p:nvSpPr>
        <p:spPr bwMode="auto">
          <a:xfrm>
            <a:off x="563566" y="1359220"/>
            <a:ext cx="5394782" cy="4548662"/>
          </a:xfrm>
          <a:prstGeom prst="roundRect">
            <a:avLst>
              <a:gd name="adj" fmla="val 1194"/>
            </a:avLst>
          </a:prstGeom>
          <a:solidFill>
            <a:schemeClr val="accent2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9" name="Прямоугольник: скругленные углы 18"/>
          <p:cNvSpPr/>
          <p:nvPr userDrawn="1"/>
        </p:nvSpPr>
        <p:spPr bwMode="auto">
          <a:xfrm>
            <a:off x="6233652" y="1359220"/>
            <a:ext cx="5394782" cy="4548662"/>
          </a:xfrm>
          <a:prstGeom prst="roundRect">
            <a:avLst>
              <a:gd name="adj" fmla="val 1194"/>
            </a:avLst>
          </a:prstGeom>
          <a:solidFill>
            <a:schemeClr val="accent2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 bwMode="auto">
          <a:xfrm>
            <a:off x="474976" y="283369"/>
            <a:ext cx="9144000" cy="835738"/>
          </a:xfrm>
        </p:spPr>
        <p:txBody>
          <a:bodyPr anchor="b">
            <a:normAutofit/>
          </a:bodyPr>
          <a:lstStyle>
            <a:lvl1pPr algn="l">
              <a:defRPr sz="1600"/>
            </a:lvl1pPr>
          </a:lstStyle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7" name="Прямоугольник: скругленные углы 6"/>
          <p:cNvSpPr/>
          <p:nvPr userDrawn="1"/>
        </p:nvSpPr>
        <p:spPr bwMode="auto">
          <a:xfrm>
            <a:off x="285750" y="283369"/>
            <a:ext cx="11620502" cy="6291262"/>
          </a:xfrm>
          <a:prstGeom prst="roundRect">
            <a:avLst>
              <a:gd name="adj" fmla="val 886"/>
            </a:avLst>
          </a:prstGeom>
          <a:noFill/>
          <a:ln w="19050">
            <a:solidFill>
              <a:schemeClr val="bg2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pic>
        <p:nvPicPr>
          <p:cNvPr id="21" name="Рисунок 20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1110987" y="566738"/>
            <a:ext cx="518367" cy="511968"/>
          </a:xfrm>
          <a:prstGeom prst="rect">
            <a:avLst/>
          </a:prstGeom>
        </p:spPr>
      </p:pic>
      <p:sp>
        <p:nvSpPr>
          <p:cNvPr id="6" name="Дата 5"/>
          <p:cNvSpPr>
            <a:spLocks noGrp="1"/>
          </p:cNvSpPr>
          <p:nvPr>
            <p:ph type="dt" sz="half" idx="10"/>
          </p:nvPr>
        </p:nvSpPr>
        <p:spPr bwMode="auto">
          <a:xfrm>
            <a:off x="11394279" y="6252368"/>
            <a:ext cx="433936" cy="261143"/>
          </a:xfrm>
        </p:spPr>
        <p:txBody>
          <a:bodyPr/>
          <a:lstStyle>
            <a:lvl1pPr>
              <a:defRPr sz="800"/>
            </a:lvl1pPr>
          </a:lstStyle>
          <a:p>
            <a:pPr>
              <a:defRPr/>
            </a:pPr>
            <a:r>
              <a:rPr lang="ru-RU"/>
              <a:t>40</a:t>
            </a:r>
            <a:endParaRPr lang="ru-RU"/>
          </a:p>
        </p:txBody>
      </p:sp>
      <p:sp>
        <p:nvSpPr>
          <p:cNvPr id="9" name="Нижний колонтитул 8"/>
          <p:cNvSpPr>
            <a:spLocks noGrp="1"/>
          </p:cNvSpPr>
          <p:nvPr>
            <p:ph type="ftr" sz="quarter" idx="11"/>
          </p:nvPr>
        </p:nvSpPr>
        <p:spPr bwMode="auto">
          <a:xfrm>
            <a:off x="730249" y="6252368"/>
            <a:ext cx="7433714" cy="261143"/>
          </a:xfrm>
        </p:spPr>
        <p:txBody>
          <a:bodyPr/>
          <a:lstStyle>
            <a:lvl1pPr algn="l">
              <a:defRPr sz="800">
                <a:latin typeface="+mj-lt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10" name="Номер слайда 9"/>
          <p:cNvSpPr>
            <a:spLocks noGrp="1"/>
          </p:cNvSpPr>
          <p:nvPr>
            <p:ph type="sldNum" sz="quarter" idx="12"/>
          </p:nvPr>
        </p:nvSpPr>
        <p:spPr bwMode="auto">
          <a:xfrm>
            <a:off x="10960343" y="6252368"/>
            <a:ext cx="433936" cy="261143"/>
          </a:xfrm>
        </p:spPr>
        <p:txBody>
          <a:bodyPr/>
          <a:lstStyle>
            <a:lvl1pPr>
              <a:defRPr sz="8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38B80C3A-AF8D-49A7-8294-52D1B8368172}" type="slidenum">
              <a:rPr lang="ru-RU"/>
              <a:t>‹#›</a:t>
            </a:fld>
            <a:endParaRPr lang="ru-RU"/>
          </a:p>
        </p:txBody>
      </p:sp>
      <p:sp>
        <p:nvSpPr>
          <p:cNvPr id="35" name="Текст 34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30248" y="1628775"/>
            <a:ext cx="4927600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36" name="Текст 34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30248" y="2267104"/>
            <a:ext cx="4927600" cy="3384395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pPr>
            <a:r>
              <a:rPr lang="ru-RU"/>
              <a:t>Описание</a:t>
            </a:r>
            <a:endParaRPr/>
          </a:p>
        </p:txBody>
      </p:sp>
      <p:sp>
        <p:nvSpPr>
          <p:cNvPr id="40" name="Текст 34"/>
          <p:cNvSpPr>
            <a:spLocks noGrp="1"/>
          </p:cNvSpPr>
          <p:nvPr>
            <p:ph type="body" sz="quarter" idx="15" hasCustomPrompt="1"/>
          </p:nvPr>
        </p:nvSpPr>
        <p:spPr bwMode="auto">
          <a:xfrm>
            <a:off x="6405719" y="1628775"/>
            <a:ext cx="4927600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41" name="Текст 34"/>
          <p:cNvSpPr>
            <a:spLocks noGrp="1"/>
          </p:cNvSpPr>
          <p:nvPr>
            <p:ph type="body" sz="quarter" idx="16" hasCustomPrompt="1"/>
          </p:nvPr>
        </p:nvSpPr>
        <p:spPr bwMode="auto">
          <a:xfrm>
            <a:off x="6405719" y="2267104"/>
            <a:ext cx="4927600" cy="3384395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pPr>
            <a:r>
              <a:rPr lang="ru-RU"/>
              <a:t>Описание</a:t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3 плашки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 bwMode="auto">
          <a:xfrm>
            <a:off x="474976" y="283369"/>
            <a:ext cx="9144000" cy="835738"/>
          </a:xfrm>
        </p:spPr>
        <p:txBody>
          <a:bodyPr anchor="b">
            <a:normAutofit/>
          </a:bodyPr>
          <a:lstStyle>
            <a:lvl1pPr algn="l">
              <a:defRPr sz="1600"/>
            </a:lvl1pPr>
          </a:lstStyle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pic>
        <p:nvPicPr>
          <p:cNvPr id="21" name="Рисунок 20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1110987" y="566738"/>
            <a:ext cx="518367" cy="511968"/>
          </a:xfrm>
          <a:prstGeom prst="rect">
            <a:avLst/>
          </a:prstGeom>
        </p:spPr>
      </p:pic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40</a:t>
            </a:r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38B80C3A-AF8D-49A7-8294-52D1B8368172}" type="slidenum">
              <a:rPr lang="ru-RU"/>
              <a:t>‹#›</a:t>
            </a:fld>
            <a:endParaRPr lang="ru-RU"/>
          </a:p>
        </p:txBody>
      </p:sp>
      <p:sp>
        <p:nvSpPr>
          <p:cNvPr id="12" name="Прямоугольник: скругленные углы 11"/>
          <p:cNvSpPr/>
          <p:nvPr userDrawn="1"/>
        </p:nvSpPr>
        <p:spPr bwMode="auto">
          <a:xfrm>
            <a:off x="563566" y="1359219"/>
            <a:ext cx="3501228" cy="4548660"/>
          </a:xfrm>
          <a:prstGeom prst="roundRect">
            <a:avLst>
              <a:gd name="adj" fmla="val 2384"/>
            </a:avLst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3" name="Прямоугольник: скругленные углы 12"/>
          <p:cNvSpPr/>
          <p:nvPr userDrawn="1"/>
        </p:nvSpPr>
        <p:spPr bwMode="auto">
          <a:xfrm>
            <a:off x="4345386" y="1359219"/>
            <a:ext cx="3501228" cy="4548660"/>
          </a:xfrm>
          <a:prstGeom prst="roundRect">
            <a:avLst>
              <a:gd name="adj" fmla="val 2384"/>
            </a:avLst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4" name="Прямоугольник: скругленные углы 13"/>
          <p:cNvSpPr/>
          <p:nvPr userDrawn="1"/>
        </p:nvSpPr>
        <p:spPr bwMode="auto">
          <a:xfrm>
            <a:off x="8127206" y="1359219"/>
            <a:ext cx="3501228" cy="4548660"/>
          </a:xfrm>
          <a:prstGeom prst="roundRect">
            <a:avLst>
              <a:gd name="adj" fmla="val 2384"/>
            </a:avLst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2" name="Текст 34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55254" y="2490192"/>
            <a:ext cx="3117852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23" name="Текст 34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55254" y="3128523"/>
            <a:ext cx="3117852" cy="2510278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pPr>
            <a:r>
              <a:rPr lang="ru-RU"/>
              <a:t>Описание</a:t>
            </a:r>
            <a:endParaRPr/>
          </a:p>
        </p:txBody>
      </p:sp>
      <p:sp>
        <p:nvSpPr>
          <p:cNvPr id="24" name="Текст 34"/>
          <p:cNvSpPr>
            <a:spLocks noGrp="1"/>
          </p:cNvSpPr>
          <p:nvPr>
            <p:ph type="body" sz="quarter" idx="15" hasCustomPrompt="1"/>
          </p:nvPr>
        </p:nvSpPr>
        <p:spPr bwMode="auto">
          <a:xfrm>
            <a:off x="4537074" y="2490192"/>
            <a:ext cx="3117852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25" name="Текст 34"/>
          <p:cNvSpPr>
            <a:spLocks noGrp="1"/>
          </p:cNvSpPr>
          <p:nvPr>
            <p:ph type="body" sz="quarter" idx="16" hasCustomPrompt="1"/>
          </p:nvPr>
        </p:nvSpPr>
        <p:spPr bwMode="auto">
          <a:xfrm>
            <a:off x="4537074" y="3128523"/>
            <a:ext cx="3117852" cy="2510278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pPr>
            <a:r>
              <a:rPr lang="ru-RU"/>
              <a:t>Описание</a:t>
            </a:r>
            <a:endParaRPr/>
          </a:p>
        </p:txBody>
      </p:sp>
      <p:sp>
        <p:nvSpPr>
          <p:cNvPr id="29" name="Текст 34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8318894" y="2490192"/>
            <a:ext cx="3117852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30" name="Текст 34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8318894" y="3128523"/>
            <a:ext cx="3117852" cy="2510278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pPr>
            <a:r>
              <a:rPr lang="ru-RU"/>
              <a:t>Описание</a:t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4 плашки_2 ряда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 bwMode="auto">
          <a:xfrm>
            <a:off x="474976" y="283369"/>
            <a:ext cx="9144000" cy="835738"/>
          </a:xfrm>
        </p:spPr>
        <p:txBody>
          <a:bodyPr anchor="b">
            <a:normAutofit/>
          </a:bodyPr>
          <a:lstStyle>
            <a:lvl1pPr algn="l">
              <a:defRPr sz="1600"/>
            </a:lvl1pPr>
          </a:lstStyle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pic>
        <p:nvPicPr>
          <p:cNvPr id="21" name="Рисунок 20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1110987" y="566738"/>
            <a:ext cx="518367" cy="511968"/>
          </a:xfrm>
          <a:prstGeom prst="rect">
            <a:avLst/>
          </a:prstGeom>
        </p:spPr>
      </p:pic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40</a:t>
            </a:r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38B80C3A-AF8D-49A7-8294-52D1B8368172}" type="slidenum">
              <a:rPr lang="ru-RU"/>
              <a:t>‹#›</a:t>
            </a:fld>
            <a:endParaRPr lang="ru-RU"/>
          </a:p>
        </p:txBody>
      </p:sp>
      <p:sp>
        <p:nvSpPr>
          <p:cNvPr id="10" name="Прямоугольник: скругленные углы 9"/>
          <p:cNvSpPr/>
          <p:nvPr userDrawn="1"/>
        </p:nvSpPr>
        <p:spPr bwMode="auto">
          <a:xfrm>
            <a:off x="563566" y="1359219"/>
            <a:ext cx="5393862" cy="2136456"/>
          </a:xfrm>
          <a:prstGeom prst="roundRect">
            <a:avLst>
              <a:gd name="adj" fmla="val 2384"/>
            </a:avLst>
          </a:prstGeom>
          <a:solidFill>
            <a:schemeClr val="accent2"/>
          </a:solidFill>
          <a:ln w="19050">
            <a:solidFill>
              <a:schemeClr val="accent3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5" name="Прямоугольник: скругленные углы 14"/>
          <p:cNvSpPr/>
          <p:nvPr userDrawn="1"/>
        </p:nvSpPr>
        <p:spPr bwMode="auto">
          <a:xfrm>
            <a:off x="6234574" y="1359219"/>
            <a:ext cx="5393862" cy="2136456"/>
          </a:xfrm>
          <a:prstGeom prst="roundRect">
            <a:avLst>
              <a:gd name="adj" fmla="val 2384"/>
            </a:avLst>
          </a:prstGeom>
          <a:solidFill>
            <a:schemeClr val="accent2"/>
          </a:solidFill>
          <a:ln w="19050">
            <a:solidFill>
              <a:schemeClr val="accent3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7" name="Прямоугольник: скругленные углы 16"/>
          <p:cNvSpPr/>
          <p:nvPr userDrawn="1"/>
        </p:nvSpPr>
        <p:spPr bwMode="auto">
          <a:xfrm>
            <a:off x="563566" y="3771423"/>
            <a:ext cx="5393862" cy="2136456"/>
          </a:xfrm>
          <a:prstGeom prst="roundRect">
            <a:avLst>
              <a:gd name="adj" fmla="val 2384"/>
            </a:avLst>
          </a:prstGeom>
          <a:solidFill>
            <a:schemeClr val="accent2"/>
          </a:solidFill>
          <a:ln w="19050">
            <a:solidFill>
              <a:schemeClr val="accent3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8" name="Прямоугольник: скругленные углы 17"/>
          <p:cNvSpPr/>
          <p:nvPr userDrawn="1"/>
        </p:nvSpPr>
        <p:spPr bwMode="auto">
          <a:xfrm>
            <a:off x="6234574" y="3771423"/>
            <a:ext cx="5393862" cy="2136456"/>
          </a:xfrm>
          <a:prstGeom prst="roundRect">
            <a:avLst>
              <a:gd name="adj" fmla="val 2384"/>
            </a:avLst>
          </a:prstGeom>
          <a:solidFill>
            <a:schemeClr val="accent2"/>
          </a:solidFill>
          <a:ln w="19050">
            <a:solidFill>
              <a:schemeClr val="accent3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8" name="Текст 34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30248" y="1628775"/>
            <a:ext cx="4927600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29" name="Текст 34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30248" y="2143796"/>
            <a:ext cx="4927600" cy="1123280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pPr>
            <a:r>
              <a:rPr lang="ru-RU"/>
              <a:t>Описание</a:t>
            </a:r>
            <a:endParaRPr/>
          </a:p>
        </p:txBody>
      </p:sp>
      <p:sp>
        <p:nvSpPr>
          <p:cNvPr id="30" name="Текст 34"/>
          <p:cNvSpPr>
            <a:spLocks noGrp="1"/>
          </p:cNvSpPr>
          <p:nvPr>
            <p:ph type="body" sz="quarter" idx="15" hasCustomPrompt="1"/>
          </p:nvPr>
        </p:nvSpPr>
        <p:spPr bwMode="auto">
          <a:xfrm>
            <a:off x="6405719" y="1628775"/>
            <a:ext cx="4927600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31" name="Текст 34"/>
          <p:cNvSpPr>
            <a:spLocks noGrp="1"/>
          </p:cNvSpPr>
          <p:nvPr>
            <p:ph type="body" sz="quarter" idx="16" hasCustomPrompt="1"/>
          </p:nvPr>
        </p:nvSpPr>
        <p:spPr bwMode="auto">
          <a:xfrm>
            <a:off x="6405719" y="2143796"/>
            <a:ext cx="4927600" cy="1123280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pPr>
            <a:r>
              <a:rPr lang="ru-RU"/>
              <a:t>Описание</a:t>
            </a:r>
            <a:endParaRPr/>
          </a:p>
        </p:txBody>
      </p:sp>
      <p:sp>
        <p:nvSpPr>
          <p:cNvPr id="32" name="Текст 34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30248" y="4055168"/>
            <a:ext cx="4927600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33" name="Текст 34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30248" y="4570189"/>
            <a:ext cx="4927600" cy="1123280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pPr>
            <a:r>
              <a:rPr lang="ru-RU"/>
              <a:t>Описание</a:t>
            </a:r>
            <a:endParaRPr/>
          </a:p>
        </p:txBody>
      </p:sp>
      <p:sp>
        <p:nvSpPr>
          <p:cNvPr id="34" name="Текст 34"/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6405719" y="4055168"/>
            <a:ext cx="4927600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35" name="Текст 34"/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6405719" y="4570189"/>
            <a:ext cx="4927600" cy="1123280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pPr>
            <a:r>
              <a:rPr lang="ru-RU"/>
              <a:t>Описание</a:t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4 плашки_4 ряда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 bwMode="auto">
          <a:xfrm>
            <a:off x="474976" y="283369"/>
            <a:ext cx="9144000" cy="835738"/>
          </a:xfrm>
        </p:spPr>
        <p:txBody>
          <a:bodyPr anchor="b">
            <a:normAutofit/>
          </a:bodyPr>
          <a:lstStyle>
            <a:lvl1pPr algn="l">
              <a:defRPr sz="1600"/>
            </a:lvl1pPr>
          </a:lstStyle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pic>
        <p:nvPicPr>
          <p:cNvPr id="21" name="Рисунок 20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1110987" y="566738"/>
            <a:ext cx="518367" cy="511968"/>
          </a:xfrm>
          <a:prstGeom prst="rect">
            <a:avLst/>
          </a:prstGeom>
        </p:spPr>
      </p:pic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40</a:t>
            </a:r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38B80C3A-AF8D-49A7-8294-52D1B8368172}" type="slidenum">
              <a:rPr lang="ru-RU"/>
              <a:t>‹#›</a:t>
            </a:fld>
            <a:endParaRPr lang="ru-RU"/>
          </a:p>
        </p:txBody>
      </p:sp>
      <p:sp>
        <p:nvSpPr>
          <p:cNvPr id="12" name="Прямоугольник: скругленные углы 11"/>
          <p:cNvSpPr/>
          <p:nvPr userDrawn="1"/>
        </p:nvSpPr>
        <p:spPr bwMode="auto">
          <a:xfrm>
            <a:off x="563566" y="1359219"/>
            <a:ext cx="2557923" cy="4548660"/>
          </a:xfrm>
          <a:prstGeom prst="roundRect">
            <a:avLst>
              <a:gd name="adj" fmla="val 2384"/>
            </a:avLst>
          </a:prstGeom>
          <a:solidFill>
            <a:schemeClr val="accent2"/>
          </a:solidFill>
          <a:ln w="19050">
            <a:solidFill>
              <a:schemeClr val="accent3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6" name="Прямоугольник: скругленные углы 25"/>
          <p:cNvSpPr/>
          <p:nvPr userDrawn="1"/>
        </p:nvSpPr>
        <p:spPr bwMode="auto">
          <a:xfrm>
            <a:off x="3399505" y="1359219"/>
            <a:ext cx="2557923" cy="4548660"/>
          </a:xfrm>
          <a:prstGeom prst="roundRect">
            <a:avLst>
              <a:gd name="adj" fmla="val 2384"/>
            </a:avLst>
          </a:prstGeom>
          <a:solidFill>
            <a:schemeClr val="accent2"/>
          </a:solidFill>
          <a:ln w="19050">
            <a:solidFill>
              <a:schemeClr val="accent3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7" name="Прямоугольник: скругленные углы 26"/>
          <p:cNvSpPr/>
          <p:nvPr userDrawn="1"/>
        </p:nvSpPr>
        <p:spPr bwMode="auto">
          <a:xfrm>
            <a:off x="6234571" y="1359219"/>
            <a:ext cx="2557923" cy="4548660"/>
          </a:xfrm>
          <a:prstGeom prst="roundRect">
            <a:avLst>
              <a:gd name="adj" fmla="val 2384"/>
            </a:avLst>
          </a:prstGeom>
          <a:solidFill>
            <a:schemeClr val="accent2"/>
          </a:solidFill>
          <a:ln w="19050">
            <a:solidFill>
              <a:schemeClr val="accent3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8" name="Прямоугольник: скругленные углы 27"/>
          <p:cNvSpPr/>
          <p:nvPr userDrawn="1"/>
        </p:nvSpPr>
        <p:spPr bwMode="auto">
          <a:xfrm>
            <a:off x="9070510" y="1359219"/>
            <a:ext cx="2557923" cy="4548660"/>
          </a:xfrm>
          <a:prstGeom prst="roundRect">
            <a:avLst>
              <a:gd name="adj" fmla="val 2384"/>
            </a:avLst>
          </a:prstGeom>
          <a:solidFill>
            <a:schemeClr val="accent2"/>
          </a:solidFill>
          <a:ln w="19050">
            <a:solidFill>
              <a:schemeClr val="accent3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9" name="Текст 34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58066" y="2490192"/>
            <a:ext cx="2168921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30" name="Текст 34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58066" y="3128523"/>
            <a:ext cx="2168921" cy="2510278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pPr>
            <a:r>
              <a:rPr lang="ru-RU"/>
              <a:t>Описание</a:t>
            </a:r>
            <a:endParaRPr/>
          </a:p>
        </p:txBody>
      </p:sp>
      <p:sp>
        <p:nvSpPr>
          <p:cNvPr id="32" name="Текст 34"/>
          <p:cNvSpPr>
            <a:spLocks noGrp="1"/>
          </p:cNvSpPr>
          <p:nvPr>
            <p:ph type="body" sz="quarter" idx="15" hasCustomPrompt="1"/>
          </p:nvPr>
        </p:nvSpPr>
        <p:spPr bwMode="auto">
          <a:xfrm>
            <a:off x="3596517" y="2490192"/>
            <a:ext cx="2168921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33" name="Текст 34"/>
          <p:cNvSpPr>
            <a:spLocks noGrp="1"/>
          </p:cNvSpPr>
          <p:nvPr>
            <p:ph type="body" sz="quarter" idx="16" hasCustomPrompt="1"/>
          </p:nvPr>
        </p:nvSpPr>
        <p:spPr bwMode="auto">
          <a:xfrm>
            <a:off x="3596517" y="3128523"/>
            <a:ext cx="2168921" cy="2510278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pPr>
            <a:r>
              <a:rPr lang="ru-RU"/>
              <a:t>Описание</a:t>
            </a:r>
            <a:endParaRPr/>
          </a:p>
        </p:txBody>
      </p:sp>
      <p:sp>
        <p:nvSpPr>
          <p:cNvPr id="34" name="Текст 34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6425442" y="2490192"/>
            <a:ext cx="2168921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35" name="Текст 34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6425442" y="3128523"/>
            <a:ext cx="2168921" cy="2510278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pPr>
            <a:r>
              <a:rPr lang="ru-RU"/>
              <a:t>Описание</a:t>
            </a:r>
            <a:endParaRPr/>
          </a:p>
        </p:txBody>
      </p:sp>
      <p:sp>
        <p:nvSpPr>
          <p:cNvPr id="36" name="Текст 34"/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9265012" y="2490192"/>
            <a:ext cx="2168921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37" name="Текст 34"/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9265012" y="3128523"/>
            <a:ext cx="2168921" cy="2510278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pPr>
            <a:r>
              <a:rPr lang="ru-RU"/>
              <a:t>Описание</a:t>
            </a: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6 плашек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 bwMode="auto">
          <a:xfrm>
            <a:off x="474976" y="283369"/>
            <a:ext cx="9144000" cy="835738"/>
          </a:xfrm>
        </p:spPr>
        <p:txBody>
          <a:bodyPr anchor="b">
            <a:normAutofit/>
          </a:bodyPr>
          <a:lstStyle>
            <a:lvl1pPr algn="l">
              <a:defRPr sz="1600"/>
            </a:lvl1pPr>
          </a:lstStyle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pic>
        <p:nvPicPr>
          <p:cNvPr id="21" name="Рисунок 20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1110987" y="566738"/>
            <a:ext cx="518367" cy="511968"/>
          </a:xfrm>
          <a:prstGeom prst="rect">
            <a:avLst/>
          </a:prstGeom>
        </p:spPr>
      </p:pic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40</a:t>
            </a:r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38B80C3A-AF8D-49A7-8294-52D1B8368172}" type="slidenum">
              <a:rPr lang="ru-RU"/>
              <a:t>‹#›</a:t>
            </a:fld>
            <a:endParaRPr lang="ru-RU"/>
          </a:p>
        </p:txBody>
      </p:sp>
      <p:sp>
        <p:nvSpPr>
          <p:cNvPr id="12" name="Прямоугольник: скругленные углы 11"/>
          <p:cNvSpPr/>
          <p:nvPr userDrawn="1"/>
        </p:nvSpPr>
        <p:spPr bwMode="auto">
          <a:xfrm>
            <a:off x="563566" y="1359219"/>
            <a:ext cx="3501228" cy="2136456"/>
          </a:xfrm>
          <a:prstGeom prst="roundRect">
            <a:avLst>
              <a:gd name="adj" fmla="val 2384"/>
            </a:avLst>
          </a:prstGeom>
          <a:solidFill>
            <a:schemeClr val="accent2"/>
          </a:solidFill>
          <a:ln w="19050">
            <a:solidFill>
              <a:schemeClr val="accent3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3" name="Прямоугольник: скругленные углы 12"/>
          <p:cNvSpPr/>
          <p:nvPr userDrawn="1"/>
        </p:nvSpPr>
        <p:spPr bwMode="auto">
          <a:xfrm>
            <a:off x="4345386" y="1359219"/>
            <a:ext cx="3501228" cy="2136456"/>
          </a:xfrm>
          <a:prstGeom prst="roundRect">
            <a:avLst>
              <a:gd name="adj" fmla="val 2384"/>
            </a:avLst>
          </a:prstGeom>
          <a:solidFill>
            <a:schemeClr val="accent2"/>
          </a:solidFill>
          <a:ln w="19050">
            <a:solidFill>
              <a:schemeClr val="accent3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4" name="Прямоугольник: скругленные углы 13"/>
          <p:cNvSpPr/>
          <p:nvPr userDrawn="1"/>
        </p:nvSpPr>
        <p:spPr bwMode="auto">
          <a:xfrm>
            <a:off x="8127206" y="1359219"/>
            <a:ext cx="3501228" cy="2136456"/>
          </a:xfrm>
          <a:prstGeom prst="roundRect">
            <a:avLst>
              <a:gd name="adj" fmla="val 2384"/>
            </a:avLst>
          </a:prstGeom>
          <a:solidFill>
            <a:schemeClr val="accent2"/>
          </a:solidFill>
          <a:ln w="19050">
            <a:solidFill>
              <a:schemeClr val="accent3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5" name="Прямоугольник: скругленные углы 14"/>
          <p:cNvSpPr/>
          <p:nvPr userDrawn="1"/>
        </p:nvSpPr>
        <p:spPr bwMode="auto">
          <a:xfrm>
            <a:off x="563566" y="3777142"/>
            <a:ext cx="3501228" cy="2136456"/>
          </a:xfrm>
          <a:prstGeom prst="roundRect">
            <a:avLst>
              <a:gd name="adj" fmla="val 2384"/>
            </a:avLst>
          </a:prstGeom>
          <a:solidFill>
            <a:schemeClr val="accent2"/>
          </a:solidFill>
          <a:ln w="19050">
            <a:solidFill>
              <a:schemeClr val="accent3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6" name="Прямоугольник: скругленные углы 15"/>
          <p:cNvSpPr/>
          <p:nvPr userDrawn="1"/>
        </p:nvSpPr>
        <p:spPr bwMode="auto">
          <a:xfrm>
            <a:off x="4345386" y="3777142"/>
            <a:ext cx="3501228" cy="2136456"/>
          </a:xfrm>
          <a:prstGeom prst="roundRect">
            <a:avLst>
              <a:gd name="adj" fmla="val 2384"/>
            </a:avLst>
          </a:prstGeom>
          <a:solidFill>
            <a:schemeClr val="accent2"/>
          </a:solidFill>
          <a:ln w="19050">
            <a:solidFill>
              <a:schemeClr val="accent3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7" name="Прямоугольник: скругленные углы 16"/>
          <p:cNvSpPr/>
          <p:nvPr userDrawn="1"/>
        </p:nvSpPr>
        <p:spPr bwMode="auto">
          <a:xfrm>
            <a:off x="8127206" y="3777142"/>
            <a:ext cx="3501228" cy="2136456"/>
          </a:xfrm>
          <a:prstGeom prst="roundRect">
            <a:avLst>
              <a:gd name="adj" fmla="val 2384"/>
            </a:avLst>
          </a:prstGeom>
          <a:solidFill>
            <a:schemeClr val="accent2"/>
          </a:solidFill>
          <a:ln w="19050">
            <a:solidFill>
              <a:schemeClr val="accent3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8" name="Текст 34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55254" y="1677556"/>
            <a:ext cx="3117852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19" name="Текст 34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55254" y="2222695"/>
            <a:ext cx="3117852" cy="958655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pPr>
            <a:r>
              <a:rPr lang="ru-RU"/>
              <a:t>Описание</a:t>
            </a:r>
            <a:endParaRPr/>
          </a:p>
        </p:txBody>
      </p:sp>
      <p:sp>
        <p:nvSpPr>
          <p:cNvPr id="20" name="Текст 34"/>
          <p:cNvSpPr>
            <a:spLocks noGrp="1"/>
          </p:cNvSpPr>
          <p:nvPr>
            <p:ph type="body" sz="quarter" idx="15" hasCustomPrompt="1"/>
          </p:nvPr>
        </p:nvSpPr>
        <p:spPr bwMode="auto">
          <a:xfrm>
            <a:off x="4537074" y="1677556"/>
            <a:ext cx="3117852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22" name="Текст 34"/>
          <p:cNvSpPr>
            <a:spLocks noGrp="1"/>
          </p:cNvSpPr>
          <p:nvPr>
            <p:ph type="body" sz="quarter" idx="16" hasCustomPrompt="1"/>
          </p:nvPr>
        </p:nvSpPr>
        <p:spPr bwMode="auto">
          <a:xfrm>
            <a:off x="4537074" y="2222695"/>
            <a:ext cx="3117852" cy="958655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pPr>
            <a:r>
              <a:rPr lang="ru-RU"/>
              <a:t>Описание</a:t>
            </a:r>
            <a:endParaRPr/>
          </a:p>
        </p:txBody>
      </p:sp>
      <p:sp>
        <p:nvSpPr>
          <p:cNvPr id="23" name="Текст 34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8318894" y="1677556"/>
            <a:ext cx="3117852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24" name="Текст 34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8318894" y="2222695"/>
            <a:ext cx="3117852" cy="958655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pPr>
            <a:r>
              <a:rPr lang="ru-RU"/>
              <a:t>Описание</a:t>
            </a:r>
            <a:endParaRPr/>
          </a:p>
        </p:txBody>
      </p:sp>
      <p:sp>
        <p:nvSpPr>
          <p:cNvPr id="25" name="Текст 34"/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755254" y="4122422"/>
            <a:ext cx="3117852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26" name="Текст 34"/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755254" y="4667561"/>
            <a:ext cx="3117852" cy="958655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pPr>
            <a:r>
              <a:rPr lang="ru-RU"/>
              <a:t>Описание</a:t>
            </a:r>
            <a:endParaRPr/>
          </a:p>
        </p:txBody>
      </p:sp>
      <p:sp>
        <p:nvSpPr>
          <p:cNvPr id="27" name="Текст 34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4537074" y="4122422"/>
            <a:ext cx="3117852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28" name="Текст 34"/>
          <p:cNvSpPr>
            <a:spLocks noGrp="1"/>
          </p:cNvSpPr>
          <p:nvPr>
            <p:ph type="body" sz="quarter" idx="22" hasCustomPrompt="1"/>
          </p:nvPr>
        </p:nvSpPr>
        <p:spPr bwMode="auto">
          <a:xfrm>
            <a:off x="4537074" y="4667561"/>
            <a:ext cx="3117852" cy="958655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pPr>
            <a:r>
              <a:rPr lang="ru-RU"/>
              <a:t>Описание</a:t>
            </a:r>
            <a:endParaRPr/>
          </a:p>
        </p:txBody>
      </p:sp>
      <p:sp>
        <p:nvSpPr>
          <p:cNvPr id="29" name="Текст 34"/>
          <p:cNvSpPr>
            <a:spLocks noGrp="1"/>
          </p:cNvSpPr>
          <p:nvPr>
            <p:ph type="body" sz="quarter" idx="23" hasCustomPrompt="1"/>
          </p:nvPr>
        </p:nvSpPr>
        <p:spPr bwMode="auto">
          <a:xfrm>
            <a:off x="8318894" y="4122422"/>
            <a:ext cx="3117852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30" name="Текст 34"/>
          <p:cNvSpPr>
            <a:spLocks noGrp="1"/>
          </p:cNvSpPr>
          <p:nvPr>
            <p:ph type="body" sz="quarter" idx="24" hasCustomPrompt="1"/>
          </p:nvPr>
        </p:nvSpPr>
        <p:spPr bwMode="auto">
          <a:xfrm>
            <a:off x="8318894" y="4667561"/>
            <a:ext cx="3117852" cy="958655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pPr>
            <a:r>
              <a:rPr lang="ru-RU"/>
              <a:t>Описание</a:t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Плашка под названием">
    <p:bg>
      <p:bgPr shadeToTitle="0">
        <a:solidFill>
          <a:srgbClr val="232F44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6570267" y="0"/>
            <a:ext cx="5619750" cy="6858000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287735" y="285751"/>
            <a:ext cx="6286501" cy="6286501"/>
          </a:xfrm>
          <a:prstGeom prst="roundRect">
            <a:avLst>
              <a:gd name="adj" fmla="val 757"/>
            </a:avLst>
          </a:prstGeom>
        </p:spPr>
      </p:pic>
      <p:sp>
        <p:nvSpPr>
          <p:cNvPr id="17" name="Прямоугольник: скругленные углы 16"/>
          <p:cNvSpPr/>
          <p:nvPr userDrawn="1"/>
        </p:nvSpPr>
        <p:spPr bwMode="auto">
          <a:xfrm>
            <a:off x="361951" y="4108448"/>
            <a:ext cx="6134100" cy="2387601"/>
          </a:xfrm>
          <a:prstGeom prst="roundRect">
            <a:avLst>
              <a:gd name="adj" fmla="val 163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 sz="2000"/>
          </a:p>
        </p:txBody>
      </p:sp>
      <p:sp>
        <p:nvSpPr>
          <p:cNvPr id="18" name="Title 1"/>
          <p:cNvSpPr>
            <a:spLocks noGrp="1"/>
          </p:cNvSpPr>
          <p:nvPr>
            <p:ph type="ctrTitle" hasCustomPrompt="1"/>
          </p:nvPr>
        </p:nvSpPr>
        <p:spPr bwMode="auto">
          <a:xfrm>
            <a:off x="650276" y="4335073"/>
            <a:ext cx="5547323" cy="1451505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1800" b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ru-RU"/>
              <a:t>ЗАГОЛОВОК ПРЕЗЕНТАЦИИ</a:t>
            </a:r>
            <a:endParaRPr lang="en-US"/>
          </a:p>
        </p:txBody>
      </p:sp>
      <p:sp>
        <p:nvSpPr>
          <p:cNvPr id="19" name="Subtitle 2"/>
          <p:cNvSpPr>
            <a:spLocks noGrp="1"/>
          </p:cNvSpPr>
          <p:nvPr>
            <p:ph type="subTitle" idx="1" hasCustomPrompt="1"/>
          </p:nvPr>
        </p:nvSpPr>
        <p:spPr bwMode="auto">
          <a:xfrm>
            <a:off x="650278" y="6013202"/>
            <a:ext cx="5547322" cy="482846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ru-RU"/>
              <a:t>Подзаголовок или описание презентации</a:t>
            </a:r>
            <a:endParaRPr lang="en-US"/>
          </a:p>
        </p:txBody>
      </p:sp>
      <p:sp>
        <p:nvSpPr>
          <p:cNvPr id="20" name="Прямоугольник: скругленные углы 19"/>
          <p:cNvSpPr/>
          <p:nvPr userDrawn="1"/>
        </p:nvSpPr>
        <p:spPr bwMode="auto">
          <a:xfrm>
            <a:off x="361951" y="361951"/>
            <a:ext cx="6134100" cy="1142997"/>
          </a:xfrm>
          <a:prstGeom prst="roundRect">
            <a:avLst>
              <a:gd name="adj" fmla="val 361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pic>
        <p:nvPicPr>
          <p:cNvPr id="21" name="Рисунок 20"/>
          <p:cNvPicPr>
            <a:picLocks noChangeAspect="1"/>
          </p:cNvPicPr>
          <p:nvPr userDrawn="1"/>
        </p:nvPicPr>
        <p:blipFill>
          <a:blip r:embed="rId4"/>
          <a:stretch/>
        </p:blipFill>
        <p:spPr bwMode="auto">
          <a:xfrm>
            <a:off x="739777" y="709806"/>
            <a:ext cx="1821799" cy="445895"/>
          </a:xfrm>
          <a:prstGeom prst="rect">
            <a:avLst/>
          </a:prstGeom>
        </p:spPr>
      </p:pic>
      <p:pic>
        <p:nvPicPr>
          <p:cNvPr id="22" name="Рисунок 21"/>
          <p:cNvPicPr>
            <a:picLocks noChangeAspect="1"/>
          </p:cNvPicPr>
          <p:nvPr userDrawn="1"/>
        </p:nvPicPr>
        <p:blipFill>
          <a:blip r:embed="rId5"/>
          <a:stretch/>
        </p:blipFill>
        <p:spPr bwMode="auto">
          <a:xfrm>
            <a:off x="4317176" y="709807"/>
            <a:ext cx="1778825" cy="444707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12 плашек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 bwMode="auto">
          <a:xfrm>
            <a:off x="474976" y="283369"/>
            <a:ext cx="9144000" cy="835738"/>
          </a:xfrm>
        </p:spPr>
        <p:txBody>
          <a:bodyPr anchor="b">
            <a:normAutofit/>
          </a:bodyPr>
          <a:lstStyle>
            <a:lvl1pPr algn="l">
              <a:defRPr sz="1600"/>
            </a:lvl1pPr>
          </a:lstStyle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pic>
        <p:nvPicPr>
          <p:cNvPr id="21" name="Рисунок 20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1110987" y="566738"/>
            <a:ext cx="518367" cy="511968"/>
          </a:xfrm>
          <a:prstGeom prst="rect">
            <a:avLst/>
          </a:prstGeom>
        </p:spPr>
      </p:pic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40</a:t>
            </a:r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38B80C3A-AF8D-49A7-8294-52D1B8368172}" type="slidenum">
              <a:rPr lang="ru-RU"/>
              <a:t>‹#›</a:t>
            </a:fld>
            <a:endParaRPr lang="ru-RU"/>
          </a:p>
        </p:txBody>
      </p:sp>
      <p:sp>
        <p:nvSpPr>
          <p:cNvPr id="12" name="Прямоугольник: скругленные углы 11"/>
          <p:cNvSpPr/>
          <p:nvPr userDrawn="1"/>
        </p:nvSpPr>
        <p:spPr bwMode="auto">
          <a:xfrm>
            <a:off x="563566" y="1359219"/>
            <a:ext cx="2557923" cy="1323656"/>
          </a:xfrm>
          <a:prstGeom prst="roundRect">
            <a:avLst>
              <a:gd name="adj" fmla="val 4432"/>
            </a:avLst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3" name="Прямоугольник: скругленные углы 12"/>
          <p:cNvSpPr/>
          <p:nvPr userDrawn="1"/>
        </p:nvSpPr>
        <p:spPr bwMode="auto">
          <a:xfrm>
            <a:off x="3399505" y="1359219"/>
            <a:ext cx="2557923" cy="1323656"/>
          </a:xfrm>
          <a:prstGeom prst="roundRect">
            <a:avLst>
              <a:gd name="adj" fmla="val 4432"/>
            </a:avLst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4" name="Прямоугольник: скругленные углы 13"/>
          <p:cNvSpPr/>
          <p:nvPr userDrawn="1"/>
        </p:nvSpPr>
        <p:spPr bwMode="auto">
          <a:xfrm>
            <a:off x="6234571" y="1359219"/>
            <a:ext cx="2557923" cy="1323656"/>
          </a:xfrm>
          <a:prstGeom prst="roundRect">
            <a:avLst>
              <a:gd name="adj" fmla="val 4432"/>
            </a:avLst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5" name="Прямоугольник: скругленные углы 14"/>
          <p:cNvSpPr/>
          <p:nvPr userDrawn="1"/>
        </p:nvSpPr>
        <p:spPr bwMode="auto">
          <a:xfrm>
            <a:off x="9070511" y="1359219"/>
            <a:ext cx="2557923" cy="1323656"/>
          </a:xfrm>
          <a:prstGeom prst="roundRect">
            <a:avLst>
              <a:gd name="adj" fmla="val 4432"/>
            </a:avLst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6" name="Прямоугольник: скругленные углы 15"/>
          <p:cNvSpPr/>
          <p:nvPr userDrawn="1"/>
        </p:nvSpPr>
        <p:spPr bwMode="auto">
          <a:xfrm>
            <a:off x="563566" y="2970852"/>
            <a:ext cx="2557923" cy="1323656"/>
          </a:xfrm>
          <a:prstGeom prst="roundRect">
            <a:avLst>
              <a:gd name="adj" fmla="val 4432"/>
            </a:avLst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8" name="Прямоугольник: скругленные углы 17"/>
          <p:cNvSpPr/>
          <p:nvPr userDrawn="1"/>
        </p:nvSpPr>
        <p:spPr bwMode="auto">
          <a:xfrm>
            <a:off x="3399505" y="2970852"/>
            <a:ext cx="2557923" cy="1323656"/>
          </a:xfrm>
          <a:prstGeom prst="roundRect">
            <a:avLst>
              <a:gd name="adj" fmla="val 4432"/>
            </a:avLst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9" name="Прямоугольник: скругленные углы 18"/>
          <p:cNvSpPr/>
          <p:nvPr userDrawn="1"/>
        </p:nvSpPr>
        <p:spPr bwMode="auto">
          <a:xfrm>
            <a:off x="6234571" y="2970852"/>
            <a:ext cx="2557923" cy="1323656"/>
          </a:xfrm>
          <a:prstGeom prst="roundRect">
            <a:avLst>
              <a:gd name="adj" fmla="val 4432"/>
            </a:avLst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0" name="Прямоугольник: скругленные углы 19"/>
          <p:cNvSpPr/>
          <p:nvPr userDrawn="1"/>
        </p:nvSpPr>
        <p:spPr bwMode="auto">
          <a:xfrm>
            <a:off x="9070511" y="2970852"/>
            <a:ext cx="2557923" cy="1323656"/>
          </a:xfrm>
          <a:prstGeom prst="roundRect">
            <a:avLst>
              <a:gd name="adj" fmla="val 4432"/>
            </a:avLst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2" name="Прямоугольник: скругленные углы 21"/>
          <p:cNvSpPr/>
          <p:nvPr userDrawn="1"/>
        </p:nvSpPr>
        <p:spPr bwMode="auto">
          <a:xfrm>
            <a:off x="563566" y="4584223"/>
            <a:ext cx="2557923" cy="1323656"/>
          </a:xfrm>
          <a:prstGeom prst="roundRect">
            <a:avLst>
              <a:gd name="adj" fmla="val 4432"/>
            </a:avLst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3" name="Прямоугольник: скругленные углы 22"/>
          <p:cNvSpPr/>
          <p:nvPr userDrawn="1"/>
        </p:nvSpPr>
        <p:spPr bwMode="auto">
          <a:xfrm>
            <a:off x="3399505" y="4584223"/>
            <a:ext cx="2557923" cy="1323656"/>
          </a:xfrm>
          <a:prstGeom prst="roundRect">
            <a:avLst>
              <a:gd name="adj" fmla="val 4432"/>
            </a:avLst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4" name="Прямоугольник: скругленные углы 23"/>
          <p:cNvSpPr/>
          <p:nvPr userDrawn="1"/>
        </p:nvSpPr>
        <p:spPr bwMode="auto">
          <a:xfrm>
            <a:off x="6234571" y="4584223"/>
            <a:ext cx="2557923" cy="1323656"/>
          </a:xfrm>
          <a:prstGeom prst="roundRect">
            <a:avLst>
              <a:gd name="adj" fmla="val 4432"/>
            </a:avLst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5" name="Прямоугольник: скругленные углы 24"/>
          <p:cNvSpPr/>
          <p:nvPr userDrawn="1"/>
        </p:nvSpPr>
        <p:spPr bwMode="auto">
          <a:xfrm>
            <a:off x="9070511" y="4584223"/>
            <a:ext cx="2557923" cy="1323656"/>
          </a:xfrm>
          <a:prstGeom prst="roundRect">
            <a:avLst>
              <a:gd name="adj" fmla="val 4432"/>
            </a:avLst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33" name="Текст 34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58066" y="1511579"/>
            <a:ext cx="2168921" cy="355600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latin typeface="+mj-lt"/>
              </a:defRPr>
            </a:lvl1pPr>
          </a:lstStyle>
          <a:p>
            <a:pPr marL="0" marR="0" lvl="0" indent="0" algn="l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34" name="Текст 34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58066" y="1867179"/>
            <a:ext cx="2168921" cy="628371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pPr>
            <a:r>
              <a:rPr lang="ru-RU"/>
              <a:t>Описание</a:t>
            </a:r>
            <a:endParaRPr/>
          </a:p>
        </p:txBody>
      </p:sp>
      <p:sp>
        <p:nvSpPr>
          <p:cNvPr id="35" name="Текст 34"/>
          <p:cNvSpPr>
            <a:spLocks noGrp="1"/>
          </p:cNvSpPr>
          <p:nvPr>
            <p:ph type="body" sz="quarter" idx="15" hasCustomPrompt="1"/>
          </p:nvPr>
        </p:nvSpPr>
        <p:spPr bwMode="auto">
          <a:xfrm>
            <a:off x="3596517" y="1511579"/>
            <a:ext cx="2168921" cy="355600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latin typeface="+mj-lt"/>
              </a:defRPr>
            </a:lvl1pPr>
          </a:lstStyle>
          <a:p>
            <a:pPr marL="0" marR="0" lvl="0" indent="0" algn="l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36" name="Текст 34"/>
          <p:cNvSpPr>
            <a:spLocks noGrp="1"/>
          </p:cNvSpPr>
          <p:nvPr>
            <p:ph type="body" sz="quarter" idx="16" hasCustomPrompt="1"/>
          </p:nvPr>
        </p:nvSpPr>
        <p:spPr bwMode="auto">
          <a:xfrm>
            <a:off x="3596517" y="1867179"/>
            <a:ext cx="2168921" cy="628371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pPr>
            <a:r>
              <a:rPr lang="ru-RU"/>
              <a:t>Описание</a:t>
            </a:r>
            <a:endParaRPr/>
          </a:p>
        </p:txBody>
      </p:sp>
      <p:sp>
        <p:nvSpPr>
          <p:cNvPr id="37" name="Текст 34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6425442" y="1511579"/>
            <a:ext cx="2168921" cy="355600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latin typeface="+mj-lt"/>
              </a:defRPr>
            </a:lvl1pPr>
          </a:lstStyle>
          <a:p>
            <a:pPr marL="0" marR="0" lvl="0" indent="0" algn="l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38" name="Текст 34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6425442" y="1867179"/>
            <a:ext cx="2168921" cy="628371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pPr>
            <a:r>
              <a:rPr lang="ru-RU"/>
              <a:t>Описание</a:t>
            </a:r>
            <a:endParaRPr/>
          </a:p>
        </p:txBody>
      </p:sp>
      <p:sp>
        <p:nvSpPr>
          <p:cNvPr id="39" name="Текст 34"/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9265012" y="1511579"/>
            <a:ext cx="2168921" cy="355600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latin typeface="+mj-lt"/>
              </a:defRPr>
            </a:lvl1pPr>
          </a:lstStyle>
          <a:p>
            <a:pPr marL="0" marR="0" lvl="0" indent="0" algn="l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40" name="Текст 34"/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9265012" y="1867179"/>
            <a:ext cx="2168921" cy="628371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pPr>
            <a:r>
              <a:rPr lang="ru-RU"/>
              <a:t>Описание</a:t>
            </a:r>
            <a:endParaRPr/>
          </a:p>
        </p:txBody>
      </p:sp>
      <p:sp>
        <p:nvSpPr>
          <p:cNvPr id="41" name="Текст 34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758066" y="3154439"/>
            <a:ext cx="2168921" cy="355600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latin typeface="+mj-lt"/>
              </a:defRPr>
            </a:lvl1pPr>
          </a:lstStyle>
          <a:p>
            <a:pPr marL="0" marR="0" lvl="0" indent="0" algn="l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42" name="Текст 34"/>
          <p:cNvSpPr>
            <a:spLocks noGrp="1"/>
          </p:cNvSpPr>
          <p:nvPr>
            <p:ph type="body" sz="quarter" idx="22" hasCustomPrompt="1"/>
          </p:nvPr>
        </p:nvSpPr>
        <p:spPr bwMode="auto">
          <a:xfrm>
            <a:off x="758066" y="3510038"/>
            <a:ext cx="2168921" cy="628371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pPr>
            <a:r>
              <a:rPr lang="ru-RU"/>
              <a:t>Описание</a:t>
            </a:r>
            <a:endParaRPr/>
          </a:p>
        </p:txBody>
      </p:sp>
      <p:sp>
        <p:nvSpPr>
          <p:cNvPr id="43" name="Текст 34"/>
          <p:cNvSpPr>
            <a:spLocks noGrp="1"/>
          </p:cNvSpPr>
          <p:nvPr>
            <p:ph type="body" sz="quarter" idx="23" hasCustomPrompt="1"/>
          </p:nvPr>
        </p:nvSpPr>
        <p:spPr bwMode="auto">
          <a:xfrm>
            <a:off x="3596517" y="3154439"/>
            <a:ext cx="2168921" cy="355600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latin typeface="+mj-lt"/>
              </a:defRPr>
            </a:lvl1pPr>
          </a:lstStyle>
          <a:p>
            <a:pPr marL="0" marR="0" lvl="0" indent="0" algn="l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44" name="Текст 34"/>
          <p:cNvSpPr>
            <a:spLocks noGrp="1"/>
          </p:cNvSpPr>
          <p:nvPr>
            <p:ph type="body" sz="quarter" idx="24" hasCustomPrompt="1"/>
          </p:nvPr>
        </p:nvSpPr>
        <p:spPr bwMode="auto">
          <a:xfrm>
            <a:off x="3596517" y="3510038"/>
            <a:ext cx="2168921" cy="628371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pPr>
            <a:r>
              <a:rPr lang="ru-RU"/>
              <a:t>Описание</a:t>
            </a:r>
            <a:endParaRPr/>
          </a:p>
        </p:txBody>
      </p:sp>
      <p:sp>
        <p:nvSpPr>
          <p:cNvPr id="45" name="Текст 34"/>
          <p:cNvSpPr>
            <a:spLocks noGrp="1"/>
          </p:cNvSpPr>
          <p:nvPr>
            <p:ph type="body" sz="quarter" idx="25" hasCustomPrompt="1"/>
          </p:nvPr>
        </p:nvSpPr>
        <p:spPr bwMode="auto">
          <a:xfrm>
            <a:off x="6425442" y="3154439"/>
            <a:ext cx="2168921" cy="355600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latin typeface="+mj-lt"/>
              </a:defRPr>
            </a:lvl1pPr>
          </a:lstStyle>
          <a:p>
            <a:pPr marL="0" marR="0" lvl="0" indent="0" algn="l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46" name="Текст 34"/>
          <p:cNvSpPr>
            <a:spLocks noGrp="1"/>
          </p:cNvSpPr>
          <p:nvPr>
            <p:ph type="body" sz="quarter" idx="26" hasCustomPrompt="1"/>
          </p:nvPr>
        </p:nvSpPr>
        <p:spPr bwMode="auto">
          <a:xfrm>
            <a:off x="6425442" y="3510038"/>
            <a:ext cx="2168921" cy="628371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pPr>
            <a:r>
              <a:rPr lang="ru-RU"/>
              <a:t>Описание</a:t>
            </a:r>
            <a:endParaRPr/>
          </a:p>
        </p:txBody>
      </p:sp>
      <p:sp>
        <p:nvSpPr>
          <p:cNvPr id="47" name="Текст 34"/>
          <p:cNvSpPr>
            <a:spLocks noGrp="1"/>
          </p:cNvSpPr>
          <p:nvPr>
            <p:ph type="body" sz="quarter" idx="27" hasCustomPrompt="1"/>
          </p:nvPr>
        </p:nvSpPr>
        <p:spPr bwMode="auto">
          <a:xfrm>
            <a:off x="9265012" y="3154439"/>
            <a:ext cx="2168921" cy="355600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latin typeface="+mj-lt"/>
              </a:defRPr>
            </a:lvl1pPr>
          </a:lstStyle>
          <a:p>
            <a:pPr marL="0" marR="0" lvl="0" indent="0" algn="l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48" name="Текст 34"/>
          <p:cNvSpPr>
            <a:spLocks noGrp="1"/>
          </p:cNvSpPr>
          <p:nvPr>
            <p:ph type="body" sz="quarter" idx="28" hasCustomPrompt="1"/>
          </p:nvPr>
        </p:nvSpPr>
        <p:spPr bwMode="auto">
          <a:xfrm>
            <a:off x="9265012" y="3510038"/>
            <a:ext cx="2168921" cy="628371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pPr>
            <a:r>
              <a:rPr lang="ru-RU"/>
              <a:t>Описание</a:t>
            </a:r>
            <a:endParaRPr/>
          </a:p>
        </p:txBody>
      </p:sp>
      <p:sp>
        <p:nvSpPr>
          <p:cNvPr id="57" name="Текст 34"/>
          <p:cNvSpPr>
            <a:spLocks noGrp="1"/>
          </p:cNvSpPr>
          <p:nvPr>
            <p:ph type="body" sz="quarter" idx="29" hasCustomPrompt="1"/>
          </p:nvPr>
        </p:nvSpPr>
        <p:spPr bwMode="auto">
          <a:xfrm>
            <a:off x="758066" y="4762700"/>
            <a:ext cx="2168921" cy="355600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latin typeface="+mj-lt"/>
              </a:defRPr>
            </a:lvl1pPr>
          </a:lstStyle>
          <a:p>
            <a:pPr marL="0" marR="0" lvl="0" indent="0" algn="l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58" name="Текст 34"/>
          <p:cNvSpPr>
            <a:spLocks noGrp="1"/>
          </p:cNvSpPr>
          <p:nvPr>
            <p:ph type="body" sz="quarter" idx="30" hasCustomPrompt="1"/>
          </p:nvPr>
        </p:nvSpPr>
        <p:spPr bwMode="auto">
          <a:xfrm>
            <a:off x="758066" y="5118300"/>
            <a:ext cx="2168921" cy="628371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pPr>
            <a:r>
              <a:rPr lang="ru-RU"/>
              <a:t>Описание</a:t>
            </a:r>
            <a:endParaRPr/>
          </a:p>
        </p:txBody>
      </p:sp>
      <p:sp>
        <p:nvSpPr>
          <p:cNvPr id="59" name="Текст 34"/>
          <p:cNvSpPr>
            <a:spLocks noGrp="1"/>
          </p:cNvSpPr>
          <p:nvPr>
            <p:ph type="body" sz="quarter" idx="31" hasCustomPrompt="1"/>
          </p:nvPr>
        </p:nvSpPr>
        <p:spPr bwMode="auto">
          <a:xfrm>
            <a:off x="3596517" y="4762700"/>
            <a:ext cx="2168921" cy="355600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latin typeface="+mj-lt"/>
              </a:defRPr>
            </a:lvl1pPr>
          </a:lstStyle>
          <a:p>
            <a:pPr marL="0" marR="0" lvl="0" indent="0" algn="l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60" name="Текст 34"/>
          <p:cNvSpPr>
            <a:spLocks noGrp="1"/>
          </p:cNvSpPr>
          <p:nvPr>
            <p:ph type="body" sz="quarter" idx="32" hasCustomPrompt="1"/>
          </p:nvPr>
        </p:nvSpPr>
        <p:spPr bwMode="auto">
          <a:xfrm>
            <a:off x="3596517" y="5118300"/>
            <a:ext cx="2168921" cy="628371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pPr>
            <a:r>
              <a:rPr lang="ru-RU"/>
              <a:t>Описание</a:t>
            </a:r>
            <a:endParaRPr/>
          </a:p>
        </p:txBody>
      </p:sp>
      <p:sp>
        <p:nvSpPr>
          <p:cNvPr id="61" name="Текст 34"/>
          <p:cNvSpPr>
            <a:spLocks noGrp="1"/>
          </p:cNvSpPr>
          <p:nvPr>
            <p:ph type="body" sz="quarter" idx="33" hasCustomPrompt="1"/>
          </p:nvPr>
        </p:nvSpPr>
        <p:spPr bwMode="auto">
          <a:xfrm>
            <a:off x="6425442" y="4762700"/>
            <a:ext cx="2168921" cy="355600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latin typeface="+mj-lt"/>
              </a:defRPr>
            </a:lvl1pPr>
          </a:lstStyle>
          <a:p>
            <a:pPr marL="0" marR="0" lvl="0" indent="0" algn="l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62" name="Текст 34"/>
          <p:cNvSpPr>
            <a:spLocks noGrp="1"/>
          </p:cNvSpPr>
          <p:nvPr>
            <p:ph type="body" sz="quarter" idx="34" hasCustomPrompt="1"/>
          </p:nvPr>
        </p:nvSpPr>
        <p:spPr bwMode="auto">
          <a:xfrm>
            <a:off x="6425442" y="5118300"/>
            <a:ext cx="2168921" cy="628371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pPr>
            <a:r>
              <a:rPr lang="ru-RU"/>
              <a:t>Описание</a:t>
            </a:r>
            <a:endParaRPr/>
          </a:p>
        </p:txBody>
      </p:sp>
      <p:sp>
        <p:nvSpPr>
          <p:cNvPr id="63" name="Текст 34"/>
          <p:cNvSpPr>
            <a:spLocks noGrp="1"/>
          </p:cNvSpPr>
          <p:nvPr>
            <p:ph type="body" sz="quarter" idx="35" hasCustomPrompt="1"/>
          </p:nvPr>
        </p:nvSpPr>
        <p:spPr bwMode="auto">
          <a:xfrm>
            <a:off x="9265012" y="4762700"/>
            <a:ext cx="2168921" cy="355600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latin typeface="+mj-lt"/>
              </a:defRPr>
            </a:lvl1pPr>
          </a:lstStyle>
          <a:p>
            <a:pPr marL="0" marR="0" lvl="0" indent="0" algn="l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64" name="Текст 34"/>
          <p:cNvSpPr>
            <a:spLocks noGrp="1"/>
          </p:cNvSpPr>
          <p:nvPr>
            <p:ph type="body" sz="quarter" idx="36" hasCustomPrompt="1"/>
          </p:nvPr>
        </p:nvSpPr>
        <p:spPr bwMode="auto">
          <a:xfrm>
            <a:off x="9265012" y="5118300"/>
            <a:ext cx="2168921" cy="628371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pPr>
            <a:r>
              <a:rPr lang="ru-RU"/>
              <a:t>Описание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Фоновое изображение">
    <p:bg>
      <p:bgPr shadeToTitle="0">
        <a:solidFill>
          <a:srgbClr val="000000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2">
            <a:alphaModFix amt="40000"/>
          </a:blip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287735" y="285751"/>
            <a:ext cx="6286501" cy="6286501"/>
          </a:xfrm>
          <a:prstGeom prst="roundRect">
            <a:avLst>
              <a:gd name="adj" fmla="val 757"/>
            </a:avLst>
          </a:prstGeom>
        </p:spPr>
      </p:pic>
      <p:sp>
        <p:nvSpPr>
          <p:cNvPr id="12" name="Прямоугольник: скругленные углы 11"/>
          <p:cNvSpPr/>
          <p:nvPr userDrawn="1"/>
        </p:nvSpPr>
        <p:spPr bwMode="auto">
          <a:xfrm>
            <a:off x="361951" y="4108448"/>
            <a:ext cx="6134100" cy="2387601"/>
          </a:xfrm>
          <a:prstGeom prst="roundRect">
            <a:avLst>
              <a:gd name="adj" fmla="val 163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 sz="200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auto">
          <a:xfrm>
            <a:off x="650276" y="4335073"/>
            <a:ext cx="5547323" cy="1451505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1800" b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ru-RU"/>
              <a:t>ЗАГОЛОВОК ПРЕЗЕНТАЦИИ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auto">
          <a:xfrm>
            <a:off x="650278" y="6013202"/>
            <a:ext cx="5547322" cy="482846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ru-RU"/>
              <a:t>Подзаголовок или описание презентации</a:t>
            </a:r>
            <a:endParaRPr lang="en-US"/>
          </a:p>
        </p:txBody>
      </p:sp>
      <p:sp>
        <p:nvSpPr>
          <p:cNvPr id="9" name="Прямоугольник: скругленные углы 8"/>
          <p:cNvSpPr/>
          <p:nvPr userDrawn="1"/>
        </p:nvSpPr>
        <p:spPr bwMode="auto">
          <a:xfrm>
            <a:off x="361951" y="361951"/>
            <a:ext cx="6134100" cy="1142997"/>
          </a:xfrm>
          <a:prstGeom prst="roundRect">
            <a:avLst>
              <a:gd name="adj" fmla="val 361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pic>
        <p:nvPicPr>
          <p:cNvPr id="10" name="Рисунок 9"/>
          <p:cNvPicPr>
            <a:picLocks noChangeAspect="1"/>
          </p:cNvPicPr>
          <p:nvPr userDrawn="1"/>
        </p:nvPicPr>
        <p:blipFill>
          <a:blip r:embed="rId4"/>
          <a:stretch/>
        </p:blipFill>
        <p:spPr bwMode="auto">
          <a:xfrm>
            <a:off x="739777" y="709806"/>
            <a:ext cx="1821799" cy="445895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 userDrawn="1"/>
        </p:nvPicPr>
        <p:blipFill>
          <a:blip r:embed="rId5"/>
          <a:stretch/>
        </p:blipFill>
        <p:spPr bwMode="auto">
          <a:xfrm>
            <a:off x="4317176" y="709807"/>
            <a:ext cx="1778825" cy="444707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Заключительный_Первый вариант">
    <p:bg>
      <p:bgRef idx="1001">
        <a:schemeClr val="bg2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" name="Прямоугольник: скругленные углы 8"/>
          <p:cNvSpPr/>
          <p:nvPr userDrawn="1"/>
        </p:nvSpPr>
        <p:spPr bwMode="auto">
          <a:xfrm>
            <a:off x="285750" y="283369"/>
            <a:ext cx="11620502" cy="6291262"/>
          </a:xfrm>
          <a:prstGeom prst="roundRect">
            <a:avLst>
              <a:gd name="adj" fmla="val 886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4" name="Прямоугольник: скругленные углы 23"/>
          <p:cNvSpPr/>
          <p:nvPr userDrawn="1"/>
        </p:nvSpPr>
        <p:spPr bwMode="auto">
          <a:xfrm>
            <a:off x="6233160" y="1355724"/>
            <a:ext cx="5395274" cy="4937279"/>
          </a:xfrm>
          <a:prstGeom prst="roundRect">
            <a:avLst>
              <a:gd name="adj" fmla="val 878"/>
            </a:avLst>
          </a:prstGeom>
          <a:solidFill>
            <a:srgbClr val="232F44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 sz="2000"/>
          </a:p>
        </p:txBody>
      </p:sp>
      <p:sp>
        <p:nvSpPr>
          <p:cNvPr id="23" name="Прямоугольник: скругленные углы 22"/>
          <p:cNvSpPr/>
          <p:nvPr userDrawn="1"/>
        </p:nvSpPr>
        <p:spPr bwMode="auto">
          <a:xfrm>
            <a:off x="6233160" y="1355724"/>
            <a:ext cx="5395274" cy="4937279"/>
          </a:xfrm>
          <a:prstGeom prst="roundRect">
            <a:avLst>
              <a:gd name="adj" fmla="val 878"/>
            </a:avLst>
          </a:prstGeom>
          <a:solidFill>
            <a:srgbClr val="232F44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 sz="2000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563566" y="1355724"/>
            <a:ext cx="5395274" cy="4937279"/>
          </a:xfrm>
          <a:prstGeom prst="roundRect">
            <a:avLst>
              <a:gd name="adj" fmla="val 757"/>
            </a:avLst>
          </a:prstGeom>
        </p:spPr>
      </p:pic>
      <p:sp>
        <p:nvSpPr>
          <p:cNvPr id="20" name="Прямоугольник: скругленные углы 19"/>
          <p:cNvSpPr/>
          <p:nvPr userDrawn="1"/>
        </p:nvSpPr>
        <p:spPr bwMode="auto">
          <a:xfrm>
            <a:off x="629728" y="5175849"/>
            <a:ext cx="5253488" cy="1055690"/>
          </a:xfrm>
          <a:prstGeom prst="roundRect">
            <a:avLst>
              <a:gd name="adj" fmla="val 1631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 sz="2000"/>
          </a:p>
        </p:txBody>
      </p:sp>
      <p:pic>
        <p:nvPicPr>
          <p:cNvPr id="10" name="Рисунок 9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565947" y="626461"/>
            <a:ext cx="1821799" cy="445895"/>
          </a:xfrm>
          <a:prstGeom prst="rect">
            <a:avLst/>
          </a:prstGeom>
        </p:spPr>
      </p:pic>
      <p:sp>
        <p:nvSpPr>
          <p:cNvPr id="22" name="TextBox 21"/>
          <p:cNvSpPr txBox="1"/>
          <p:nvPr userDrawn="1"/>
        </p:nvSpPr>
        <p:spPr bwMode="auto">
          <a:xfrm>
            <a:off x="918250" y="5472862"/>
            <a:ext cx="39203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ru-RU" sz="2400">
                <a:solidFill>
                  <a:schemeClr val="bg2"/>
                </a:solidFill>
              </a:rPr>
              <a:t>Спасибо за внимание!</a:t>
            </a:r>
            <a:endParaRPr/>
          </a:p>
        </p:txBody>
      </p:sp>
      <p:sp>
        <p:nvSpPr>
          <p:cNvPr id="29" name="Текст 28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6669949" y="3983374"/>
            <a:ext cx="1859283" cy="230187"/>
          </a:xfrm>
        </p:spPr>
        <p:txBody>
          <a:bodyPr anchor="ctr">
            <a:normAutofit/>
          </a:bodyPr>
          <a:lstStyle>
            <a:lvl1pPr marL="0" indent="0">
              <a:buNone/>
              <a:defRPr sz="1000" b="1">
                <a:solidFill>
                  <a:srgbClr val="FFFFFF"/>
                </a:solidFill>
                <a:latin typeface="+mj-lt"/>
              </a:defRPr>
            </a:lvl1pPr>
          </a:lstStyle>
          <a:p>
            <a:pPr lvl="0">
              <a:defRPr/>
            </a:pPr>
            <a:r>
              <a:rPr lang="ru-RU"/>
              <a:t>+7 980 888 77 00</a:t>
            </a:r>
            <a:endParaRPr/>
          </a:p>
        </p:txBody>
      </p:sp>
      <p:sp>
        <p:nvSpPr>
          <p:cNvPr id="38" name="Рисунок 37"/>
          <p:cNvSpPr>
            <a:spLocks noGrp="1"/>
          </p:cNvSpPr>
          <p:nvPr>
            <p:ph type="pic" sz="quarter" idx="14" hasCustomPrompt="1"/>
          </p:nvPr>
        </p:nvSpPr>
        <p:spPr bwMode="auto">
          <a:xfrm>
            <a:off x="6485802" y="4019886"/>
            <a:ext cx="157163" cy="157163"/>
          </a:xfrm>
          <a:prstGeom prst="rect">
            <a:avLst/>
          </a:prstGeom>
          <a:blipFill>
            <a:blip r:embed="rId4"/>
            <a:stretch/>
          </a:blipFill>
        </p:spPr>
        <p:txBody>
          <a:bodyPr/>
          <a:lstStyle>
            <a:lvl1pPr marL="0" indent="0">
              <a:buNone/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r>
              <a:rPr lang="ru-RU"/>
              <a:t> </a:t>
            </a:r>
            <a:endParaRPr/>
          </a:p>
        </p:txBody>
      </p:sp>
      <p:sp>
        <p:nvSpPr>
          <p:cNvPr id="40" name="Рисунок 37"/>
          <p:cNvSpPr>
            <a:spLocks noGrp="1"/>
          </p:cNvSpPr>
          <p:nvPr>
            <p:ph type="pic" sz="quarter" idx="16" hasCustomPrompt="1"/>
          </p:nvPr>
        </p:nvSpPr>
        <p:spPr bwMode="auto">
          <a:xfrm>
            <a:off x="6479481" y="4441114"/>
            <a:ext cx="157163" cy="157163"/>
          </a:xfrm>
          <a:prstGeom prst="rect">
            <a:avLst/>
          </a:prstGeom>
          <a:blipFill>
            <a:blip r:embed="rId6"/>
            <a:stretch/>
          </a:blipFill>
        </p:spPr>
        <p:txBody>
          <a:bodyPr/>
          <a:lstStyle>
            <a:lvl1pPr marL="0" indent="0">
              <a:buNone/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r>
              <a:rPr lang="ru-RU"/>
              <a:t> </a:t>
            </a:r>
            <a:endParaRPr/>
          </a:p>
        </p:txBody>
      </p:sp>
      <p:sp>
        <p:nvSpPr>
          <p:cNvPr id="42" name="Текст 28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6669949" y="4404602"/>
            <a:ext cx="2339654" cy="230187"/>
          </a:xfrm>
        </p:spPr>
        <p:txBody>
          <a:bodyPr anchor="ctr">
            <a:normAutofit/>
          </a:bodyPr>
          <a:lstStyle>
            <a:lvl1pPr marL="0" indent="0">
              <a:buNone/>
              <a:defRPr sz="1000" b="1">
                <a:solidFill>
                  <a:srgbClr val="FFFFFF"/>
                </a:solidFill>
                <a:latin typeface="+mj-lt"/>
              </a:defRPr>
            </a:lvl1pPr>
          </a:lstStyle>
          <a:p>
            <a:pPr lvl="0">
              <a:defRPr/>
            </a:pPr>
            <a:r>
              <a:rPr lang="en-US"/>
              <a:t>info@mail.ru</a:t>
            </a:r>
            <a:endParaRPr lang="ru-RU"/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8"/>
          <a:stretch/>
        </p:blipFill>
        <p:spPr bwMode="auto">
          <a:xfrm>
            <a:off x="6233161" y="4762244"/>
            <a:ext cx="2625090" cy="1530758"/>
          </a:xfrm>
          <a:prstGeom prst="rect">
            <a:avLst/>
          </a:prstGeom>
        </p:spPr>
      </p:pic>
      <p:sp>
        <p:nvSpPr>
          <p:cNvPr id="26" name="Прямоугольник: скругленные углы 25"/>
          <p:cNvSpPr/>
          <p:nvPr userDrawn="1"/>
        </p:nvSpPr>
        <p:spPr bwMode="auto">
          <a:xfrm>
            <a:off x="9132571" y="1428750"/>
            <a:ext cx="2424970" cy="4802789"/>
          </a:xfrm>
          <a:prstGeom prst="roundRect">
            <a:avLst>
              <a:gd name="adj" fmla="val 1631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 sz="2000"/>
          </a:p>
        </p:txBody>
      </p:sp>
      <p:pic>
        <p:nvPicPr>
          <p:cNvPr id="12" name="Рисунок 11"/>
          <p:cNvPicPr>
            <a:picLocks noChangeAspect="1"/>
          </p:cNvPicPr>
          <p:nvPr userDrawn="1"/>
        </p:nvPicPr>
        <p:blipFill>
          <a:blip r:embed="rId9"/>
          <a:stretch/>
        </p:blipFill>
        <p:spPr bwMode="auto">
          <a:xfrm>
            <a:off x="9132571" y="4813957"/>
            <a:ext cx="2424970" cy="1417582"/>
          </a:xfrm>
          <a:prstGeom prst="rect">
            <a:avLst/>
          </a:prstGeom>
        </p:spPr>
      </p:pic>
      <p:sp>
        <p:nvSpPr>
          <p:cNvPr id="30" name="TextBox 29"/>
          <p:cNvSpPr txBox="1"/>
          <p:nvPr userDrawn="1"/>
        </p:nvSpPr>
        <p:spPr bwMode="auto">
          <a:xfrm>
            <a:off x="6385212" y="2066422"/>
            <a:ext cx="18925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ru-RU" sz="2000">
                <a:solidFill>
                  <a:srgbClr val="FFFFFF"/>
                </a:solidFill>
                <a:latin typeface="+mj-lt"/>
              </a:rPr>
              <a:t>Контакты</a:t>
            </a:r>
            <a:endParaRPr/>
          </a:p>
        </p:txBody>
      </p:sp>
      <p:sp>
        <p:nvSpPr>
          <p:cNvPr id="34" name="TextBox 33"/>
          <p:cNvSpPr txBox="1"/>
          <p:nvPr userDrawn="1"/>
        </p:nvSpPr>
        <p:spPr bwMode="auto">
          <a:xfrm>
            <a:off x="9284623" y="2066422"/>
            <a:ext cx="18925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ru-RU" sz="2000">
                <a:solidFill>
                  <a:srgbClr val="232F44"/>
                </a:solidFill>
                <a:latin typeface="+mj-lt"/>
              </a:rPr>
              <a:t>Сайт </a:t>
            </a:r>
            <a:endParaRPr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Заключительный_Второй варинт">
    <p:bg>
      <p:bgRef idx="1001">
        <a:schemeClr val="bg2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" name="Прямоугольник: скругленные углы 8"/>
          <p:cNvSpPr/>
          <p:nvPr userDrawn="1"/>
        </p:nvSpPr>
        <p:spPr bwMode="auto">
          <a:xfrm>
            <a:off x="285750" y="283369"/>
            <a:ext cx="11620502" cy="6291262"/>
          </a:xfrm>
          <a:prstGeom prst="roundRect">
            <a:avLst>
              <a:gd name="adj" fmla="val 886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pic>
        <p:nvPicPr>
          <p:cNvPr id="10" name="Рисунок 9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565947" y="626461"/>
            <a:ext cx="1821799" cy="445895"/>
          </a:xfrm>
          <a:prstGeom prst="rect">
            <a:avLst/>
          </a:prstGeom>
        </p:spPr>
      </p:pic>
      <p:sp>
        <p:nvSpPr>
          <p:cNvPr id="33" name="Рисунок 32"/>
          <p:cNvSpPr>
            <a:spLocks noGrp="1"/>
          </p:cNvSpPr>
          <p:nvPr>
            <p:ph type="pic" sz="quarter" idx="12" hasCustomPrompt="1"/>
          </p:nvPr>
        </p:nvSpPr>
        <p:spPr bwMode="auto">
          <a:xfrm>
            <a:off x="5581649" y="283369"/>
            <a:ext cx="6324600" cy="6291262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ru-RU"/>
              <a:t> </a:t>
            </a:r>
            <a:endParaRPr/>
          </a:p>
        </p:txBody>
      </p:sp>
      <p:sp>
        <p:nvSpPr>
          <p:cNvPr id="22" name="TextBox 21"/>
          <p:cNvSpPr txBox="1"/>
          <p:nvPr userDrawn="1"/>
        </p:nvSpPr>
        <p:spPr bwMode="auto">
          <a:xfrm>
            <a:off x="472477" y="3198167"/>
            <a:ext cx="39203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ru-RU" sz="2400">
                <a:solidFill>
                  <a:schemeClr val="bg2"/>
                </a:solidFill>
              </a:rPr>
              <a:t>Спасибо за внимание!</a:t>
            </a:r>
            <a:endParaRPr/>
          </a:p>
        </p:txBody>
      </p:sp>
      <p:sp>
        <p:nvSpPr>
          <p:cNvPr id="29" name="Текст 28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47713" y="5730082"/>
            <a:ext cx="1859283" cy="230187"/>
          </a:xfrm>
        </p:spPr>
        <p:txBody>
          <a:bodyPr anchor="ctr">
            <a:normAutofit/>
          </a:bodyPr>
          <a:lstStyle>
            <a:lvl1pPr marL="0" indent="0">
              <a:buNone/>
              <a:defRPr sz="1000" b="1">
                <a:solidFill>
                  <a:schemeClr val="bg2"/>
                </a:solidFill>
                <a:latin typeface="+mj-lt"/>
              </a:defRPr>
            </a:lvl1pPr>
          </a:lstStyle>
          <a:p>
            <a:pPr lvl="0">
              <a:defRPr/>
            </a:pPr>
            <a:r>
              <a:rPr lang="ru-RU"/>
              <a:t>+7 980 888 77 00</a:t>
            </a:r>
            <a:endParaRPr/>
          </a:p>
        </p:txBody>
      </p:sp>
      <p:sp>
        <p:nvSpPr>
          <p:cNvPr id="38" name="Рисунок 37"/>
          <p:cNvSpPr>
            <a:spLocks noGrp="1"/>
          </p:cNvSpPr>
          <p:nvPr>
            <p:ph type="pic" sz="quarter" idx="14" hasCustomPrompt="1"/>
          </p:nvPr>
        </p:nvSpPr>
        <p:spPr bwMode="auto">
          <a:xfrm>
            <a:off x="563566" y="5766595"/>
            <a:ext cx="157163" cy="157163"/>
          </a:xfrm>
          <a:prstGeom prst="rect">
            <a:avLst/>
          </a:prstGeom>
          <a:blipFill>
            <a:blip r:embed="rId3"/>
            <a:stretch/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>
              <a:defRPr/>
            </a:pPr>
            <a:r>
              <a:rPr lang="ru-RU"/>
              <a:t> </a:t>
            </a:r>
            <a:endParaRPr/>
          </a:p>
        </p:txBody>
      </p:sp>
      <p:sp>
        <p:nvSpPr>
          <p:cNvPr id="39" name="Рисунок 37"/>
          <p:cNvSpPr>
            <a:spLocks noGrp="1"/>
          </p:cNvSpPr>
          <p:nvPr>
            <p:ph type="pic" sz="quarter" idx="15" hasCustomPrompt="1"/>
          </p:nvPr>
        </p:nvSpPr>
        <p:spPr bwMode="auto">
          <a:xfrm>
            <a:off x="2736219" y="5766595"/>
            <a:ext cx="157163" cy="157163"/>
          </a:xfrm>
          <a:prstGeom prst="rect">
            <a:avLst/>
          </a:prstGeom>
          <a:blipFill>
            <a:blip r:embed="rId5"/>
            <a:stretch/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>
              <a:defRPr/>
            </a:pPr>
            <a:r>
              <a:rPr lang="ru-RU"/>
              <a:t> </a:t>
            </a:r>
            <a:endParaRPr/>
          </a:p>
        </p:txBody>
      </p:sp>
      <p:sp>
        <p:nvSpPr>
          <p:cNvPr id="40" name="Рисунок 37"/>
          <p:cNvSpPr>
            <a:spLocks noGrp="1"/>
          </p:cNvSpPr>
          <p:nvPr>
            <p:ph type="pic" sz="quarter" idx="16" hasCustomPrompt="1"/>
          </p:nvPr>
        </p:nvSpPr>
        <p:spPr bwMode="auto">
          <a:xfrm>
            <a:off x="5434965" y="5766595"/>
            <a:ext cx="157163" cy="157163"/>
          </a:xfrm>
          <a:prstGeom prst="rect">
            <a:avLst/>
          </a:prstGeom>
          <a:blipFill>
            <a:blip r:embed="rId7"/>
            <a:stretch/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>
              <a:defRPr/>
            </a:pPr>
            <a:r>
              <a:rPr lang="ru-RU"/>
              <a:t> </a:t>
            </a:r>
            <a:endParaRPr/>
          </a:p>
        </p:txBody>
      </p:sp>
      <p:sp>
        <p:nvSpPr>
          <p:cNvPr id="41" name="Текст 28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2924496" y="5730082"/>
            <a:ext cx="2339654" cy="230187"/>
          </a:xfrm>
        </p:spPr>
        <p:txBody>
          <a:bodyPr anchor="ctr">
            <a:normAutofit/>
          </a:bodyPr>
          <a:lstStyle>
            <a:lvl1pPr marL="0" indent="0">
              <a:buNone/>
              <a:defRPr sz="1000" b="1">
                <a:solidFill>
                  <a:schemeClr val="bg2"/>
                </a:solidFill>
                <a:latin typeface="+mj-lt"/>
              </a:defRPr>
            </a:lvl1pPr>
          </a:lstStyle>
          <a:p>
            <a:pPr lvl="0">
              <a:defRPr/>
            </a:pPr>
            <a:r>
              <a:rPr lang="en-US"/>
              <a:t>stc.innopolis.university</a:t>
            </a:r>
            <a:endParaRPr lang="ru-RU"/>
          </a:p>
        </p:txBody>
      </p:sp>
      <p:sp>
        <p:nvSpPr>
          <p:cNvPr id="42" name="Текст 28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5625432" y="5730082"/>
            <a:ext cx="2339654" cy="230187"/>
          </a:xfrm>
        </p:spPr>
        <p:txBody>
          <a:bodyPr anchor="ctr">
            <a:normAutofit/>
          </a:bodyPr>
          <a:lstStyle>
            <a:lvl1pPr marL="0" indent="0">
              <a:buNone/>
              <a:defRPr sz="1000" b="1">
                <a:solidFill>
                  <a:schemeClr val="bg2"/>
                </a:solidFill>
                <a:latin typeface="+mj-lt"/>
              </a:defRPr>
            </a:lvl1pPr>
          </a:lstStyle>
          <a:p>
            <a:pPr lvl="0">
              <a:defRPr/>
            </a:pPr>
            <a:r>
              <a:rPr lang="en-US"/>
              <a:t>info@mail.ru</a:t>
            </a:r>
            <a:endParaRPr lang="ru-RU"/>
          </a:p>
        </p:txBody>
      </p:sp>
      <p:sp>
        <p:nvSpPr>
          <p:cNvPr id="13" name="TextBox 12"/>
          <p:cNvSpPr txBox="1"/>
          <p:nvPr userDrawn="1"/>
        </p:nvSpPr>
        <p:spPr bwMode="auto">
          <a:xfrm>
            <a:off x="472477" y="5328822"/>
            <a:ext cx="39203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ru-RU" sz="1600">
                <a:solidFill>
                  <a:srgbClr val="000000"/>
                </a:solidFill>
                <a:latin typeface="+mj-lt"/>
              </a:rPr>
              <a:t>Контакты</a:t>
            </a:r>
            <a:endParaRPr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С подвалом/Колонтикулом">
    <p:bg>
      <p:bgPr shadeToTitle="0">
        <a:solidFill>
          <a:srgbClr val="000000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7" name="Рисунок 16"/>
          <p:cNvPicPr>
            <a:picLocks noChangeAspect="1"/>
          </p:cNvPicPr>
          <p:nvPr userDrawn="1"/>
        </p:nvPicPr>
        <p:blipFill>
          <a:blip r:embed="rId2">
            <a:alphaModFix amt="40000"/>
          </a:blip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Прямоугольник: скругленные углы 7"/>
          <p:cNvSpPr/>
          <p:nvPr userDrawn="1"/>
        </p:nvSpPr>
        <p:spPr bwMode="auto">
          <a:xfrm>
            <a:off x="285750" y="283369"/>
            <a:ext cx="11620502" cy="6291262"/>
          </a:xfrm>
          <a:prstGeom prst="roundRect">
            <a:avLst>
              <a:gd name="adj" fmla="val 886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3" name="Прямоугольник: скругленные углы 12"/>
          <p:cNvSpPr/>
          <p:nvPr userDrawn="1"/>
        </p:nvSpPr>
        <p:spPr bwMode="auto">
          <a:xfrm>
            <a:off x="285750" y="6191249"/>
            <a:ext cx="11620502" cy="383381"/>
          </a:xfrm>
          <a:prstGeom prst="roundRect">
            <a:avLst>
              <a:gd name="adj" fmla="val 13930"/>
            </a:avLst>
          </a:prstGeom>
          <a:solidFill>
            <a:srgbClr val="FFFFFF">
              <a:alpha val="60000"/>
            </a:srgbClr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ctrTitle" hasCustomPrompt="1"/>
          </p:nvPr>
        </p:nvSpPr>
        <p:spPr bwMode="auto">
          <a:xfrm>
            <a:off x="474433" y="3736286"/>
            <a:ext cx="4155623" cy="824820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24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ru-RU"/>
              <a:t>Заголовок</a:t>
            </a:r>
            <a:br>
              <a:rPr lang="ru-RU"/>
            </a:br>
            <a:r>
              <a:rPr lang="ru-RU"/>
              <a:t>раздела</a:t>
            </a:r>
            <a:endParaRPr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 bwMode="auto">
          <a:xfrm>
            <a:off x="474434" y="5479583"/>
            <a:ext cx="4567466" cy="569982"/>
          </a:xfrm>
        </p:spPr>
        <p:txBody>
          <a:bodyPr>
            <a:normAutofit/>
          </a:bodyPr>
          <a:lstStyle>
            <a:lvl1pPr marL="0" indent="0" algn="l">
              <a:buNone/>
              <a:defRPr sz="90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ru-RU"/>
              <a:t>Образец подзаголовка</a:t>
            </a:r>
            <a:endParaRPr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 bwMode="auto">
          <a:xfrm>
            <a:off x="11394279" y="6253343"/>
            <a:ext cx="356895" cy="259192"/>
          </a:xfrm>
        </p:spPr>
        <p:txBody>
          <a:bodyPr/>
          <a:lstStyle>
            <a:lvl1pPr algn="l">
              <a:defRPr sz="800">
                <a:solidFill>
                  <a:srgbClr val="000000">
                    <a:alpha val="50000"/>
                  </a:srgbClr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ru-RU"/>
              <a:t>40</a:t>
            </a:r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 bwMode="auto">
          <a:xfrm>
            <a:off x="730249" y="6253344"/>
            <a:ext cx="10080329" cy="259191"/>
          </a:xfrm>
        </p:spPr>
        <p:txBody>
          <a:bodyPr/>
          <a:lstStyle>
            <a:lvl1pPr algn="l">
              <a:defRPr sz="800">
                <a:solidFill>
                  <a:srgbClr val="000000">
                    <a:alpha val="50000"/>
                  </a:srgbClr>
                </a:solidFill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 bwMode="auto">
          <a:xfrm>
            <a:off x="10965655" y="6253343"/>
            <a:ext cx="428624" cy="259192"/>
          </a:xfrm>
        </p:spPr>
        <p:txBody>
          <a:bodyPr/>
          <a:lstStyle>
            <a:lvl1pPr algn="r">
              <a:defRPr sz="80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fld id="{3DDA6579-4B58-4374-94CF-CFC716157062}" type="slidenum">
              <a:rPr lang="ru-RU"/>
              <a:t>‹#›</a:t>
            </a:fld>
            <a:endParaRPr lang="ru-RU"/>
          </a:p>
        </p:txBody>
      </p:sp>
      <p:sp>
        <p:nvSpPr>
          <p:cNvPr id="16" name="TextBox 15"/>
          <p:cNvSpPr txBox="1"/>
          <p:nvPr userDrawn="1"/>
        </p:nvSpPr>
        <p:spPr bwMode="auto">
          <a:xfrm>
            <a:off x="11322843" y="6275216"/>
            <a:ext cx="80958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defRPr/>
            </a:pPr>
            <a:r>
              <a:rPr lang="ru-RU" sz="800">
                <a:solidFill>
                  <a:schemeClr val="tx1">
                    <a:alpha val="50000"/>
                  </a:schemeClr>
                </a:solidFill>
                <a:latin typeface="+mj-lt"/>
              </a:rPr>
              <a:t>/</a:t>
            </a:r>
            <a:endParaRPr/>
          </a:p>
        </p:txBody>
      </p:sp>
      <p:cxnSp>
        <p:nvCxnSpPr>
          <p:cNvPr id="18" name="Прямая соединительная линия 17"/>
          <p:cNvCxnSpPr>
            <a:cxnSpLocks/>
          </p:cNvCxnSpPr>
          <p:nvPr userDrawn="1"/>
        </p:nvCxnSpPr>
        <p:spPr bwMode="auto">
          <a:xfrm>
            <a:off x="10893425" y="6191248"/>
            <a:ext cx="0" cy="38338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Рисунок 19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565947" y="626461"/>
            <a:ext cx="1821799" cy="445894"/>
          </a:xfrm>
          <a:prstGeom prst="rect">
            <a:avLst/>
          </a:prstGeom>
        </p:spPr>
      </p:pic>
      <p:pic>
        <p:nvPicPr>
          <p:cNvPr id="21" name="Рисунок 20"/>
          <p:cNvPicPr>
            <a:picLocks noChangeAspect="1"/>
          </p:cNvPicPr>
          <p:nvPr userDrawn="1"/>
        </p:nvPicPr>
        <p:blipFill>
          <a:blip r:embed="rId4"/>
          <a:stretch/>
        </p:blipFill>
        <p:spPr bwMode="auto">
          <a:xfrm>
            <a:off x="562522" y="6304356"/>
            <a:ext cx="157164" cy="157164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Без подвала/Колонтикула">
    <p:bg>
      <p:bgPr shadeToTitle="0">
        <a:solidFill>
          <a:srgbClr val="000000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7" name="Рисунок 16"/>
          <p:cNvPicPr>
            <a:picLocks noChangeAspect="1"/>
          </p:cNvPicPr>
          <p:nvPr userDrawn="1"/>
        </p:nvPicPr>
        <p:blipFill>
          <a:blip r:embed="rId2">
            <a:alphaModFix amt="40000"/>
          </a:blip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Прямоугольник: скругленные углы 7"/>
          <p:cNvSpPr/>
          <p:nvPr userDrawn="1"/>
        </p:nvSpPr>
        <p:spPr bwMode="auto">
          <a:xfrm>
            <a:off x="285750" y="283369"/>
            <a:ext cx="11620502" cy="6291262"/>
          </a:xfrm>
          <a:prstGeom prst="roundRect">
            <a:avLst>
              <a:gd name="adj" fmla="val 886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ctrTitle" hasCustomPrompt="1"/>
          </p:nvPr>
        </p:nvSpPr>
        <p:spPr bwMode="auto">
          <a:xfrm>
            <a:off x="817333" y="4227668"/>
            <a:ext cx="6840767" cy="1095545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3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ru-RU"/>
              <a:t>Заголовок</a:t>
            </a:r>
            <a:br>
              <a:rPr lang="ru-RU"/>
            </a:br>
            <a:r>
              <a:rPr lang="ru-RU"/>
              <a:t>раздела</a:t>
            </a:r>
            <a:endParaRPr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 bwMode="auto">
          <a:xfrm>
            <a:off x="817334" y="5758982"/>
            <a:ext cx="4567466" cy="569982"/>
          </a:xfrm>
        </p:spPr>
        <p:txBody>
          <a:bodyPr>
            <a:normAutofit/>
          </a:bodyPr>
          <a:lstStyle>
            <a:lvl1pPr marL="0" indent="0" algn="l">
              <a:buNone/>
              <a:defRPr sz="90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ru-RU"/>
              <a:t>Образец подзаголовка</a:t>
            </a:r>
            <a:endParaRPr/>
          </a:p>
        </p:txBody>
      </p:sp>
      <p:pic>
        <p:nvPicPr>
          <p:cNvPr id="20" name="Рисунок 19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565947" y="626461"/>
            <a:ext cx="1821799" cy="445894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Пусто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 bwMode="auto">
          <a:xfrm>
            <a:off x="474976" y="283369"/>
            <a:ext cx="9144000" cy="835738"/>
          </a:xfrm>
        </p:spPr>
        <p:txBody>
          <a:bodyPr anchor="b">
            <a:normAutofit/>
          </a:bodyPr>
          <a:lstStyle>
            <a:lvl1pPr algn="l">
              <a:defRPr sz="1600"/>
            </a:lvl1pPr>
          </a:lstStyle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pic>
        <p:nvPicPr>
          <p:cNvPr id="21" name="Рисунок 20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1110987" y="566738"/>
            <a:ext cx="518367" cy="511968"/>
          </a:xfrm>
          <a:prstGeom prst="rect">
            <a:avLst/>
          </a:prstGeom>
        </p:spPr>
      </p:pic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40</a:t>
            </a:r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38B80C3A-AF8D-49A7-8294-52D1B8368172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Текстовый контен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40</a:t>
            </a:r>
            <a:endParaRPr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38B80C3A-AF8D-49A7-8294-52D1B8368172}" type="slidenum">
              <a:rPr lang="ru-RU"/>
              <a:t>‹#›</a:t>
            </a:fld>
            <a:endParaRPr lang="ru-RU"/>
          </a:p>
        </p:txBody>
      </p:sp>
      <p:sp>
        <p:nvSpPr>
          <p:cNvPr id="9" name="Подзаголовок 2"/>
          <p:cNvSpPr>
            <a:spLocks noGrp="1"/>
          </p:cNvSpPr>
          <p:nvPr>
            <p:ph type="subTitle" idx="14" hasCustomPrompt="1"/>
          </p:nvPr>
        </p:nvSpPr>
        <p:spPr bwMode="auto">
          <a:xfrm>
            <a:off x="481326" y="1889760"/>
            <a:ext cx="10524808" cy="4018122"/>
          </a:xfrm>
        </p:spPr>
        <p:txBody>
          <a:bodyPr>
            <a:normAutofit/>
          </a:bodyPr>
          <a:lstStyle>
            <a:lvl1pPr marL="0" indent="0" algn="l">
              <a:buNone/>
              <a:defRPr sz="90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ru-RU"/>
              <a:t>Текстовый контент</a:t>
            </a:r>
            <a:endParaRPr/>
          </a:p>
        </p:txBody>
      </p:sp>
      <p:sp>
        <p:nvSpPr>
          <p:cNvPr id="8" name="Текст 34"/>
          <p:cNvSpPr>
            <a:spLocks noGrp="1"/>
          </p:cNvSpPr>
          <p:nvPr>
            <p:ph type="body" sz="quarter" idx="16" hasCustomPrompt="1"/>
          </p:nvPr>
        </p:nvSpPr>
        <p:spPr bwMode="auto">
          <a:xfrm>
            <a:off x="474976" y="1359219"/>
            <a:ext cx="10515600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pPr>
            <a:r>
              <a:rPr lang="ru-RU"/>
              <a:t>Подзаголовок</a:t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</file>

<file path=ppt/slideMasters/_rels/slideMaster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slideLayout" Target="../slideLayouts/slideLayout7.xml"/><Relationship Id="rId3" Type="http://schemas.openxmlformats.org/officeDocument/2006/relationships/theme" Target="../theme/theme2.xml"/></Relationships>
</file>

<file path=ppt/slideMasters/_rels/slideMaster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slideLayout" Target="../slideLayouts/slideLayout9.xml"/><Relationship Id="rId3" Type="http://schemas.openxmlformats.org/officeDocument/2006/relationships/slideLayout" Target="../slideLayouts/slideLayout10.xml"/><Relationship Id="rId4" Type="http://schemas.openxmlformats.org/officeDocument/2006/relationships/slideLayout" Target="../slideLayouts/slideLayout11.xml"/><Relationship Id="rId5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4.xml"/><Relationship Id="rId8" Type="http://schemas.openxmlformats.org/officeDocument/2006/relationships/slideLayout" Target="../slideLayouts/slideLayout15.xml"/><Relationship Id="rId9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0.xml"/><Relationship Id="rId14" Type="http://schemas.openxmlformats.org/officeDocument/2006/relationships/theme" Target="../theme/theme3.xml"/><Relationship Id="rId15" Type="http://schemas.openxmlformats.org/officeDocument/2006/relationships/image" Target="../media/image1.png"/><Relationship Id="rId16" Type="http://schemas.openxmlformats.org/officeDocument/2006/relationships/image" Target="../media/media1.svg"/><Relationship Id="rId17" Type="http://schemas.openxmlformats.org/officeDocument/2006/relationships/image" Target="../media/image2.png"/><Relationship Id="rId18" Type="http://schemas.openxmlformats.org/officeDocument/2006/relationships/image" Target="../media/media2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"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ru-RU"/>
              <a:t>40</a:t>
            </a:r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3E1A55CC-94DF-4835-83C1-334038247865}" type="slidenum">
              <a:rPr lang="ru-RU"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hf dt="1" ftr="1" hdr="0" sldNum="1"/>
  <p:txStyles>
    <p:titleStyle>
      <a:lvl1pPr algn="l" defTabSz="914400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1">
  <p:cSld name=""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ru-RU"/>
              <a:t>40</a:t>
            </a:r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3DDA6579-4B58-4374-94CF-CFC716157062}" type="slidenum">
              <a:rPr lang="ru-RU"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</p:sldLayoutIdLst>
  <p:hf dt="1" ftr="1" hdr="0" sldNum="1"/>
  <p:txStyles>
    <p:titleStyle>
      <a:lvl1pPr algn="l" defTabSz="914400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1">
  <p:cSld name="">
    <p:bg>
      <p:bgPr shadeToTitle="0">
        <a:solidFill>
          <a:srgbClr val="232F44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" name="Прямоугольник: скругленные углы 8"/>
          <p:cNvSpPr/>
          <p:nvPr userDrawn="1"/>
        </p:nvSpPr>
        <p:spPr bwMode="auto">
          <a:xfrm>
            <a:off x="285750" y="283369"/>
            <a:ext cx="11620502" cy="6291262"/>
          </a:xfrm>
          <a:prstGeom prst="roundRect">
            <a:avLst>
              <a:gd name="adj" fmla="val 886"/>
            </a:avLst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474976" y="365126"/>
            <a:ext cx="10515600" cy="75398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 bwMode="auto">
          <a:xfrm>
            <a:off x="474976" y="1527142"/>
            <a:ext cx="10515600" cy="46498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10" name="Прямоугольник: скругленные углы 9"/>
          <p:cNvSpPr/>
          <p:nvPr userDrawn="1"/>
        </p:nvSpPr>
        <p:spPr bwMode="auto">
          <a:xfrm>
            <a:off x="285750" y="6191249"/>
            <a:ext cx="11620502" cy="383381"/>
          </a:xfrm>
          <a:prstGeom prst="roundRect">
            <a:avLst>
              <a:gd name="adj" fmla="val 13930"/>
            </a:avLst>
          </a:prstGeom>
          <a:solidFill>
            <a:schemeClr val="bg2">
              <a:alpha val="60000"/>
            </a:schemeClr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1" name="TextBox 10"/>
          <p:cNvSpPr txBox="1"/>
          <p:nvPr userDrawn="1"/>
        </p:nvSpPr>
        <p:spPr bwMode="auto">
          <a:xfrm>
            <a:off x="11322843" y="6275216"/>
            <a:ext cx="80958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defRPr/>
            </a:pPr>
            <a:r>
              <a:rPr lang="ru-RU" sz="800">
                <a:solidFill>
                  <a:schemeClr val="tx1">
                    <a:alpha val="50000"/>
                  </a:schemeClr>
                </a:solidFill>
                <a:latin typeface="+mj-lt"/>
              </a:rPr>
              <a:t>/</a:t>
            </a:r>
            <a:endParaRPr/>
          </a:p>
        </p:txBody>
      </p:sp>
      <p:cxnSp>
        <p:nvCxnSpPr>
          <p:cNvPr id="12" name="Прямая соединительная линия 11"/>
          <p:cNvCxnSpPr>
            <a:cxnSpLocks/>
          </p:cNvCxnSpPr>
          <p:nvPr userDrawn="1"/>
        </p:nvCxnSpPr>
        <p:spPr bwMode="auto">
          <a:xfrm>
            <a:off x="10893425" y="6191248"/>
            <a:ext cx="0" cy="383382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/>
        </p:blipFill>
        <p:spPr bwMode="auto">
          <a:xfrm>
            <a:off x="562522" y="6304356"/>
            <a:ext cx="157164" cy="157164"/>
          </a:xfrm>
          <a:prstGeom prst="rect">
            <a:avLst/>
          </a:prstGeom>
        </p:spPr>
      </p:pic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 bwMode="auto">
          <a:xfrm>
            <a:off x="11394279" y="6252962"/>
            <a:ext cx="460374" cy="25995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ru-RU"/>
              <a:t>40</a:t>
            </a:r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 bwMode="auto">
          <a:xfrm>
            <a:off x="730249" y="6252962"/>
            <a:ext cx="9817101" cy="25995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 bwMode="auto">
          <a:xfrm>
            <a:off x="11006134" y="6252962"/>
            <a:ext cx="388145" cy="25995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000000"/>
                </a:solidFill>
                <a:latin typeface="+mj-lt"/>
              </a:defRPr>
            </a:lvl1pPr>
          </a:lstStyle>
          <a:p>
            <a:pPr>
              <a:defRPr/>
            </a:pPr>
            <a:fld id="{38B80C3A-AF8D-49A7-8294-52D1B8368172}" type="slidenum">
              <a:rPr lang="ru-RU"/>
              <a:t>‹#›</a:t>
            </a:fld>
            <a:endParaRPr lang="ru-RU"/>
          </a:p>
        </p:txBody>
      </p:sp>
      <p:pic>
        <p:nvPicPr>
          <p:cNvPr id="17" name="Рисунок 16"/>
          <p:cNvPicPr>
            <a:picLocks noChangeAspect="1"/>
          </p:cNvPicPr>
          <p:nvPr userDrawn="1"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/>
        </p:blipFill>
        <p:spPr bwMode="auto">
          <a:xfrm>
            <a:off x="11110987" y="566738"/>
            <a:ext cx="518367" cy="51196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</p:sldLayoutIdLst>
  <p:hf dt="1" ftr="1" hdr="0" sldNum="1"/>
  <p:txStyles>
    <p:titleStyle>
      <a:lvl1pPr algn="l" defTabSz="914400">
        <a:lnSpc>
          <a:spcPct val="90000"/>
        </a:lnSpc>
        <a:spcBef>
          <a:spcPts val="0"/>
        </a:spcBef>
        <a:buNone/>
        <a:defRPr sz="16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>
        <a:lnSpc>
          <a:spcPct val="90000"/>
        </a:lnSpc>
        <a:spcBef>
          <a:spcPts val="100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6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4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0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9.png"/></Relationships>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0.png"/></Relationships>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1.png"/></Relationships>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2.png"/><Relationship Id="rId4" Type="http://schemas.openxmlformats.org/officeDocument/2006/relationships/image" Target="../media/image23.png"/></Relationships>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4.png"/></Relationships>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Итоговая аттестация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Разработка модели прогнозирования стоимости алмазов на основании их характеристик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0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Михалёв Игорь Никитич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2024</a:t>
            </a:r>
            <a:endParaRPr lang="ru-RU"/>
          </a:p>
        </p:txBody>
      </p:sp>
      <p:sp>
        <p:nvSpPr>
          <p:cNvPr id="6" name="Рисунок 5"/>
          <p:cNvSpPr>
            <a:spLocks noGrp="1"/>
          </p:cNvSpPr>
          <p:nvPr>
            <p:ph type="pic" sz="quarter" idx="14"/>
          </p:nvPr>
        </p:nvSpPr>
        <p:spPr bwMode="auto"/>
      </p:sp>
      <p:sp>
        <p:nvSpPr>
          <p:cNvPr id="7" name="Рисунок 6"/>
          <p:cNvSpPr>
            <a:spLocks noGrp="1"/>
          </p:cNvSpPr>
          <p:nvPr>
            <p:ph type="pic" sz="quarter" idx="15"/>
          </p:nvPr>
        </p:nvSpPr>
        <p:spPr bwMode="auto"/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72419379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Постановка задачи</a:t>
            </a:r>
            <a:endParaRPr lang="ru-RU"/>
          </a:p>
        </p:txBody>
      </p:sp>
      <p:sp>
        <p:nvSpPr>
          <p:cNvPr id="328667677" name="Дата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40</a:t>
            </a:r>
            <a:endParaRPr lang="ru-RU"/>
          </a:p>
        </p:txBody>
      </p:sp>
      <p:sp>
        <p:nvSpPr>
          <p:cNvPr id="854721956" name="Нижний колонтитул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2114103651" name="Номер слайда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385D9D0-7B11-D3B8-A414-A25837FD7686}" type="slidenum">
              <a:rPr lang="ru-RU"/>
              <a:t/>
            </a:fld>
            <a:endParaRPr lang="ru-RU"/>
          </a:p>
        </p:txBody>
      </p:sp>
      <p:sp>
        <p:nvSpPr>
          <p:cNvPr id="126985601" name="Подзаголовок 5"/>
          <p:cNvSpPr>
            <a:spLocks noGrp="1"/>
          </p:cNvSpPr>
          <p:nvPr>
            <p:ph type="subTitle" idx="14"/>
          </p:nvPr>
        </p:nvSpPr>
        <p:spPr bwMode="auto"/>
        <p:txBody>
          <a:bodyPr/>
          <a:lstStyle/>
          <a:p>
            <a:pPr indent="457200" algn="l">
              <a:defRPr/>
            </a:pPr>
            <a:r>
              <a:rPr lang="ru-RU" sz="1200" b="1"/>
              <a:t>Предприятие занимается производством алмазов с последующей реализацией их на аукционах.</a:t>
            </a:r>
            <a:endParaRPr sz="1200" b="1"/>
          </a:p>
          <a:p>
            <a:pPr indent="457200" algn="l">
              <a:defRPr/>
            </a:pPr>
            <a:endParaRPr sz="1200" b="1"/>
          </a:p>
          <a:p>
            <a:pPr indent="457200" algn="l">
              <a:defRPr/>
            </a:pPr>
            <a:r>
              <a:rPr lang="ru-RU" sz="1200" b="1"/>
              <a:t>Для максимизации прибыли компании</a:t>
            </a:r>
            <a:r>
              <a:rPr lang="ru-RU" sz="1200" b="1"/>
              <a:t> важно верно определить начальную стоимость каждого лота. При завышенной оценке, есть риск не найти </a:t>
            </a:r>
            <a:r>
              <a:rPr lang="ru-RU" sz="1200" b="1"/>
              <a:t>покупателя </a:t>
            </a:r>
            <a:r>
              <a:rPr lang="ru-RU" sz="1200" b="1"/>
              <a:t>за разумное время. А при заниженной оценке, есть высокий риск продать лот по заниженной стоимости, что приводит к снижению выручки.</a:t>
            </a:r>
            <a:endParaRPr sz="1200" b="1"/>
          </a:p>
          <a:p>
            <a:pPr indent="457200" algn="l">
              <a:defRPr/>
            </a:pPr>
            <a:endParaRPr sz="1200" b="1"/>
          </a:p>
          <a:p>
            <a:pPr indent="457200" algn="l">
              <a:defRPr/>
            </a:pPr>
            <a:r>
              <a:rPr lang="ru-RU" sz="1200" b="1"/>
              <a:t>В настоящее время для определения начальной стоимости привлекаются внешние оценщики, чьи услуги стоят не малых денег.</a:t>
            </a:r>
            <a:endParaRPr sz="1200" b="1"/>
          </a:p>
          <a:p>
            <a:pPr indent="457200" algn="l">
              <a:defRPr/>
            </a:pPr>
            <a:endParaRPr sz="1200" b="1"/>
          </a:p>
          <a:p>
            <a:pPr indent="457200" algn="l">
              <a:defRPr/>
            </a:pPr>
            <a:r>
              <a:rPr lang="ru-RU" sz="1200" b="1"/>
              <a:t>Необходимо разработать модель оценки алмаза по его характеристикам для автоматизации процесса оценки без привлечения внешних экспертов.</a:t>
            </a:r>
            <a:endParaRPr sz="1200" b="1"/>
          </a:p>
          <a:p>
            <a:pPr indent="457200" algn="l">
              <a:defRPr/>
            </a:pPr>
            <a:endParaRPr sz="1200" b="1"/>
          </a:p>
          <a:p>
            <a:pPr indent="457200" algn="l">
              <a:defRPr/>
            </a:pPr>
            <a:r>
              <a:rPr lang="ru-RU" sz="1200" b="1"/>
              <a:t>В нашем распоряжении есть набор данных о характеристиках и стоимости алмазов</a:t>
            </a:r>
            <a:r>
              <a:rPr lang="ru-RU" sz="1200" b="1"/>
              <a:t>, проданных ранее.</a:t>
            </a:r>
            <a:endParaRPr sz="1200" b="1"/>
          </a:p>
        </p:txBody>
      </p:sp>
      <p:pic>
        <p:nvPicPr>
          <p:cNvPr id="1610108393" name=""/>
          <p:cNvPicPr>
            <a:picLocks noChangeAspect="1"/>
          </p:cNvPicPr>
          <p:nvPr>
            <p:ph type="pic" sz="quarter" idx="15" hasCustomPrompt="1"/>
          </p:nvPr>
        </p:nvPicPr>
        <p:blipFill>
          <a:blip r:embed="rId3"/>
          <a:stretch/>
        </p:blipFill>
        <p:spPr bwMode="auto">
          <a:xfrm rot="0">
            <a:off x="6227230" y="1921769"/>
            <a:ext cx="5401202" cy="3423560"/>
          </a:xfrm>
          <a:prstGeom prst="rect">
            <a:avLst/>
          </a:prstGeom>
        </p:spPr>
      </p:pic>
      <p:sp>
        <p:nvSpPr>
          <p:cNvPr id="875017716" name="Текст 7"/>
          <p:cNvSpPr>
            <a:spLocks noGrp="1"/>
          </p:cNvSpPr>
          <p:nvPr>
            <p:ph type="body" sz="quarter" idx="16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Исходные данные</a:t>
            </a:r>
            <a:endParaRPr lang="ru-RU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60680533" name="Заголовок 1"/>
          <p:cNvSpPr>
            <a:spLocks noGrp="1"/>
          </p:cNvSpPr>
          <p:nvPr>
            <p:ph type="ctr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Обзор целевой переменной и её взаимосвязей</a:t>
            </a:r>
            <a:endParaRPr lang="ru-RU"/>
          </a:p>
        </p:txBody>
      </p:sp>
      <p:sp>
        <p:nvSpPr>
          <p:cNvPr id="891870419" name="Дата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40</a:t>
            </a:r>
            <a:endParaRPr lang="ru-RU"/>
          </a:p>
        </p:txBody>
      </p:sp>
      <p:sp>
        <p:nvSpPr>
          <p:cNvPr id="2145974095" name="Нижний колонтитул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1500413279" name="Номер слайда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8C634343-310B-CE18-A131-5EC5151235F1}" type="slidenum">
              <a:rPr lang="ru-RU"/>
              <a:t/>
            </a:fld>
            <a:endParaRPr lang="ru-RU"/>
          </a:p>
        </p:txBody>
      </p:sp>
      <p:pic>
        <p:nvPicPr>
          <p:cNvPr id="328795634" name=""/>
          <p:cNvPicPr>
            <a:picLocks noChangeAspect="1"/>
          </p:cNvPicPr>
          <p:nvPr>
            <p:ph type="pic" sz="quarter" idx="15"/>
          </p:nvPr>
        </p:nvPicPr>
        <p:blipFill>
          <a:blip r:embed="rId3"/>
          <a:stretch/>
        </p:blipFill>
        <p:spPr bwMode="auto">
          <a:xfrm rot="0">
            <a:off x="3821670" y="1359218"/>
            <a:ext cx="4548661" cy="454866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61502758" name="Заголовок 1"/>
          <p:cNvSpPr>
            <a:spLocks noGrp="1"/>
          </p:cNvSpPr>
          <p:nvPr>
            <p:ph type="ctr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Характеристики полученной модели</a:t>
            </a:r>
            <a:endParaRPr lang="ru-RU"/>
          </a:p>
        </p:txBody>
      </p:sp>
      <p:sp>
        <p:nvSpPr>
          <p:cNvPr id="1937961836" name="Дата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40</a:t>
            </a:r>
            <a:endParaRPr lang="ru-RU"/>
          </a:p>
        </p:txBody>
      </p:sp>
      <p:sp>
        <p:nvSpPr>
          <p:cNvPr id="1411180369" name="Нижний колонтитул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2104569585" name="Номер слайда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7DAF339A-9D01-B6BB-BA76-622F581E160C}" type="slidenum">
              <a:rPr lang="ru-RU"/>
              <a:t/>
            </a:fld>
            <a:endParaRPr lang="ru-RU"/>
          </a:p>
        </p:txBody>
      </p:sp>
      <p:pic>
        <p:nvPicPr>
          <p:cNvPr id="1902791944" name=""/>
          <p:cNvPicPr>
            <a:picLocks noChangeAspect="1"/>
          </p:cNvPicPr>
          <p:nvPr>
            <p:ph type="pic" sz="quarter" idx="15"/>
          </p:nvPr>
        </p:nvPicPr>
        <p:blipFill>
          <a:blip r:embed="rId3"/>
          <a:stretch/>
        </p:blipFill>
        <p:spPr bwMode="auto">
          <a:xfrm rot="0">
            <a:off x="563566" y="1766700"/>
            <a:ext cx="11064867" cy="2410781"/>
          </a:xfrm>
          <a:prstGeom prst="rect">
            <a:avLst/>
          </a:prstGeom>
        </p:spPr>
      </p:pic>
      <p:sp>
        <p:nvSpPr>
          <p:cNvPr id="1862870015" name=""/>
          <p:cNvSpPr txBox="1"/>
          <p:nvPr/>
        </p:nvSpPr>
        <p:spPr bwMode="auto">
          <a:xfrm flipH="0" flipV="0">
            <a:off x="2722203" y="5115277"/>
            <a:ext cx="6747594" cy="64044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lang="en-US" sz="1800" b="0" i="0" u="none" strike="noStrike" cap="none" spc="0">
                <a:solidFill>
                  <a:schemeClr val="tx1"/>
                </a:solidFill>
                <a:latin typeface="Montserrat Medium"/>
                <a:ea typeface="Montserrat Medium"/>
                <a:cs typeface="Montserrat Medium"/>
              </a:rPr>
              <a:t>R2 0.972741338821542</a:t>
            </a:r>
            <a:r>
              <a:rPr/>
              <a:t>		</a:t>
            </a:r>
            <a:r>
              <a:rPr lang="en-US" sz="1800" b="0" i="0" u="none" strike="noStrike" cap="none" spc="0">
                <a:solidFill>
                  <a:schemeClr val="tx1"/>
                </a:solidFill>
                <a:latin typeface="Montserrat Medium"/>
                <a:ea typeface="Montserrat Medium"/>
                <a:cs typeface="Montserrat Medium"/>
              </a:rPr>
              <a:t>MAE 239.3837605941586</a:t>
            </a:r>
            <a:endParaRPr lang="en-US" sz="1800" b="0" i="0" u="none" strike="noStrike" cap="none" spc="0">
              <a:solidFill>
                <a:schemeClr val="tx1"/>
              </a:solidFill>
              <a:latin typeface="Montserrat Medium"/>
              <a:ea typeface="Montserrat Medium"/>
              <a:cs typeface="Montserrat Medium"/>
            </a:endParaRPr>
          </a:p>
          <a:p>
            <a:pPr>
              <a:defRPr/>
            </a:pPr>
            <a:r>
              <a:rPr lang="en-US" sz="1800" b="0" i="0" u="none" strike="noStrike" cap="none" spc="0">
                <a:solidFill>
                  <a:schemeClr val="tx1"/>
                </a:solidFill>
                <a:latin typeface="Montserrat Medium"/>
                <a:ea typeface="Montserrat Medium"/>
                <a:cs typeface="Montserrat Medium"/>
              </a:rPr>
              <a:t>RMSE 432.6882003151373	</a:t>
            </a:r>
            <a:r>
              <a:rPr lang="en-US" sz="1800" b="0" i="0" u="none" strike="noStrike" cap="none" spc="0">
                <a:solidFill>
                  <a:schemeClr val="tx1"/>
                </a:solidFill>
                <a:latin typeface="Montserrat Medium"/>
                <a:ea typeface="Montserrat Medium"/>
                <a:cs typeface="Montserrat Medium"/>
              </a:rPr>
              <a:t>MAPE 0.08587977817190633</a:t>
            </a:r>
            <a:endParaRPr lang="en-US" sz="1800" b="0" i="0" u="none" strike="noStrike" cap="none" spc="0">
              <a:solidFill>
                <a:schemeClr val="tx1"/>
              </a:solidFill>
              <a:latin typeface="Montserrat Medium"/>
              <a:cs typeface="Montserrat Medium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39649571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Прогноз</a:t>
            </a:r>
            <a:endParaRPr lang="ru-RU"/>
          </a:p>
        </p:txBody>
      </p:sp>
      <p:sp>
        <p:nvSpPr>
          <p:cNvPr id="519632111" name="Дата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40</a:t>
            </a:r>
            <a:endParaRPr lang="ru-RU"/>
          </a:p>
        </p:txBody>
      </p:sp>
      <p:sp>
        <p:nvSpPr>
          <p:cNvPr id="2119618701" name="Номер слайда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7E514584-FE5D-E825-2FC4-98086479AD83}" type="slidenum">
              <a:rPr lang="ru-RU"/>
              <a:t/>
            </a:fld>
            <a:endParaRPr lang="ru-RU"/>
          </a:p>
        </p:txBody>
      </p:sp>
      <p:sp>
        <p:nvSpPr>
          <p:cNvPr id="1483290559" name="Нижний колонтитул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pic>
        <p:nvPicPr>
          <p:cNvPr id="476475413" name=""/>
          <p:cNvPicPr>
            <a:picLocks noChangeAspect="1"/>
          </p:cNvPicPr>
          <p:nvPr>
            <p:ph type="pic" sz="quarter" idx="16" hasCustomPrompt="1"/>
          </p:nvPr>
        </p:nvPicPr>
        <p:blipFill>
          <a:blip r:embed="rId3"/>
          <a:stretch/>
        </p:blipFill>
        <p:spPr bwMode="auto">
          <a:xfrm rot="0" flipH="0" flipV="0">
            <a:off x="7066091" y="1362808"/>
            <a:ext cx="3650682" cy="3141285"/>
          </a:xfrm>
          <a:prstGeom prst="rect">
            <a:avLst/>
          </a:prstGeom>
        </p:spPr>
      </p:pic>
      <p:pic>
        <p:nvPicPr>
          <p:cNvPr id="1846974347" name=""/>
          <p:cNvPicPr>
            <a:picLocks noChangeAspect="1"/>
          </p:cNvPicPr>
          <p:nvPr>
            <p:ph type="pic" sz="quarter" idx="17" hasCustomPrompt="1"/>
          </p:nvPr>
        </p:nvPicPr>
        <p:blipFill>
          <a:blip r:embed="rId4"/>
          <a:stretch/>
        </p:blipFill>
        <p:spPr bwMode="auto">
          <a:xfrm rot="0" flipH="0" flipV="0">
            <a:off x="1261268" y="1237547"/>
            <a:ext cx="4481557" cy="3515704"/>
          </a:xfrm>
          <a:prstGeom prst="rect">
            <a:avLst/>
          </a:prstGeom>
        </p:spPr>
      </p:pic>
      <p:sp>
        <p:nvSpPr>
          <p:cNvPr id="37221466" name=""/>
          <p:cNvSpPr txBox="1"/>
          <p:nvPr/>
        </p:nvSpPr>
        <p:spPr bwMode="auto">
          <a:xfrm flipH="0" flipV="0">
            <a:off x="1156893" y="4928956"/>
            <a:ext cx="9898929" cy="91476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lang="ru-RU"/>
              <a:t>С помощью полученной модели была проведена оценка стоимости имеющихся складских запасов готовой продукции, которой можно руководствоваться при её последующей реализации.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33887466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Заключение</a:t>
            </a:r>
            <a:endParaRPr lang="ru-RU"/>
          </a:p>
        </p:txBody>
      </p:sp>
      <p:sp>
        <p:nvSpPr>
          <p:cNvPr id="1169457149" name="Дата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40</a:t>
            </a:r>
            <a:endParaRPr lang="ru-RU"/>
          </a:p>
        </p:txBody>
      </p:sp>
      <p:sp>
        <p:nvSpPr>
          <p:cNvPr id="124441821" name="Нижний колонтитул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272265177" name="Номер слайда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7E8928D7-BEB1-E9A6-9C06-05249334C3BD}" type="slidenum">
              <a:rPr lang="ru-RU"/>
              <a:t/>
            </a:fld>
            <a:endParaRPr lang="ru-RU"/>
          </a:p>
        </p:txBody>
      </p:sp>
      <p:sp>
        <p:nvSpPr>
          <p:cNvPr id="2143775059" name="Подзаголовок 5"/>
          <p:cNvSpPr>
            <a:spLocks noGrp="1"/>
          </p:cNvSpPr>
          <p:nvPr>
            <p:ph type="subTitle" idx="14"/>
          </p:nvPr>
        </p:nvSpPr>
        <p:spPr bwMode="auto"/>
        <p:txBody>
          <a:bodyPr/>
          <a:lstStyle/>
          <a:p>
            <a:pPr>
              <a:defRPr/>
            </a:pPr>
            <a:r>
              <a:rPr lang="ru-RU" sz="1600" b="0"/>
              <a:t>В результате проделанной работы была сформирована модель оценки алмазов по их характеристикам. </a:t>
            </a:r>
            <a:endParaRPr sz="1600" b="0"/>
          </a:p>
          <a:p>
            <a:pPr>
              <a:defRPr/>
            </a:pPr>
            <a:r>
              <a:rPr lang="ru-RU" sz="1600" b="0"/>
              <a:t>Среднее отклонение спрогнозированной стоимости от реальной составляет 8.6%, что является хорошим результатом.</a:t>
            </a:r>
            <a:r>
              <a:rPr lang="ru-RU" sz="1600" b="0"/>
              <a:t> </a:t>
            </a:r>
            <a:endParaRPr sz="1600" b="0"/>
          </a:p>
          <a:p>
            <a:pPr>
              <a:defRPr/>
            </a:pPr>
            <a:r>
              <a:rPr lang="ru-RU" sz="1600" b="0"/>
              <a:t>Полученная модель объясняет 97.3% факторов влияющих на цену.</a:t>
            </a:r>
            <a:endParaRPr sz="1600" b="0"/>
          </a:p>
        </p:txBody>
      </p:sp>
      <p:pic>
        <p:nvPicPr>
          <p:cNvPr id="1762853657" name=""/>
          <p:cNvPicPr>
            <a:picLocks noChangeAspect="1"/>
          </p:cNvPicPr>
          <p:nvPr>
            <p:ph type="pic" sz="quarter" idx="15"/>
          </p:nvPr>
        </p:nvPicPr>
        <p:blipFill>
          <a:blip r:embed="rId3"/>
          <a:stretch/>
        </p:blipFill>
        <p:spPr bwMode="auto">
          <a:xfrm rot="0">
            <a:off x="6653501" y="1359218"/>
            <a:ext cx="4548661" cy="4548661"/>
          </a:xfrm>
          <a:prstGeom prst="rect">
            <a:avLst/>
          </a:prstGeom>
        </p:spPr>
      </p:pic>
      <p:sp>
        <p:nvSpPr>
          <p:cNvPr id="1193454859" name="Текст 7"/>
          <p:cNvSpPr>
            <a:spLocks noGrp="1"/>
          </p:cNvSpPr>
          <p:nvPr>
            <p:ph type="body" sz="quarter" idx="16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Поставленная задача решена</a:t>
            </a:r>
            <a:endParaRPr lang="ru-RU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76224888" name="Рисунок 1"/>
          <p:cNvSpPr>
            <a:spLocks noGrp="1"/>
          </p:cNvSpPr>
          <p:nvPr>
            <p:ph type="pic" sz="quarter" idx="12"/>
          </p:nvPr>
        </p:nvSpPr>
        <p:spPr bwMode="auto"/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<Relationships xmlns="http://schemas.openxmlformats.org/package/2006/relationships"></Relationships>
</file>

<file path=ppt/theme/_rels/theme2.xml.rels><?xml version="1.0" encoding="UTF-8" standalone="yes"?><Relationships xmlns="http://schemas.openxmlformats.org/package/2006/relationships"></Relationships>
</file>

<file path=ppt/theme/_rels/theme3.xml.rels><?xml version="1.0" encoding="UTF-8" standalone="yes"?><Relationships xmlns="http://schemas.openxmlformats.org/package/2006/relationships"></Relationships>
</file>

<file path=ppt/theme/_rels/theme4.xml.rels><?xml version="1.0" encoding="UTF-8" standalone="yes"?><Relationships xmlns="http://schemas.openxmlformats.org/package/2006/relationships"></Relationships>
</file>

<file path=ppt/theme/theme1.xml><?xml version="1.0" encoding="utf-8"?>
<a:theme xmlns:a="http://schemas.openxmlformats.org/drawingml/2006/main" xmlns:r="http://schemas.openxmlformats.org/officeDocument/2006/relationships" xmlns:p="http://schemas.openxmlformats.org/presentationml/2006/main" name="Обложка">
  <a:themeElements>
    <a:clrScheme name="Фирменные цвета">
      <a:dk1>
        <a:srgbClr val="000000"/>
      </a:dk1>
      <a:lt1>
        <a:srgbClr val="FFFFFF"/>
      </a:lt1>
      <a:dk2>
        <a:srgbClr val="232F44"/>
      </a:dk2>
      <a:lt2>
        <a:srgbClr val="D5D8DD"/>
      </a:lt2>
      <a:accent1>
        <a:srgbClr val="89DB2C"/>
      </a:accent1>
      <a:accent2>
        <a:srgbClr val="F7F7F8"/>
      </a:accent2>
      <a:accent3>
        <a:srgbClr val="EEEFF1"/>
      </a:accent3>
      <a:accent4>
        <a:srgbClr val="FFBA33"/>
      </a:accent4>
      <a:accent5>
        <a:srgbClr val="D31AE3"/>
      </a:accent5>
      <a:accent6>
        <a:srgbClr val="138ED3"/>
      </a:accent6>
      <a:hlink>
        <a:srgbClr val="48A1FA"/>
      </a:hlink>
      <a:folHlink>
        <a:srgbClr val="034A90"/>
      </a:folHlink>
    </a:clrScheme>
    <a:fontScheme name="Фирменный шрифт 1">
      <a:majorFont>
        <a:latin typeface="Montserrat"/>
        <a:ea typeface="Arial"/>
        <a:cs typeface="Arial"/>
      </a:majorFont>
      <a:minorFont>
        <a:latin typeface="Montserrat Medium"/>
        <a:ea typeface="Arial"/>
        <a:cs typeface="Arial"/>
      </a:minorFont>
    </a:fontScheme>
    <a:fmtScheme name="Тема 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</a:theme>
</file>

<file path=ppt/theme/theme2.xml><?xml version="1.0" encoding="utf-8"?>
<a:theme xmlns:a="http://schemas.openxmlformats.org/drawingml/2006/main" xmlns:r="http://schemas.openxmlformats.org/officeDocument/2006/relationships" xmlns:p="http://schemas.openxmlformats.org/presentationml/2006/main" name="Разделяющие слайды">
  <a:themeElements>
    <a:clrScheme name="Фирменные цвета">
      <a:dk1>
        <a:srgbClr val="000000"/>
      </a:dk1>
      <a:lt1>
        <a:srgbClr val="FFFFFF"/>
      </a:lt1>
      <a:dk2>
        <a:srgbClr val="232F44"/>
      </a:dk2>
      <a:lt2>
        <a:srgbClr val="D5D8DD"/>
      </a:lt2>
      <a:accent1>
        <a:srgbClr val="89DB2C"/>
      </a:accent1>
      <a:accent2>
        <a:srgbClr val="F7F7F8"/>
      </a:accent2>
      <a:accent3>
        <a:srgbClr val="EEEFF1"/>
      </a:accent3>
      <a:accent4>
        <a:srgbClr val="FFBA33"/>
      </a:accent4>
      <a:accent5>
        <a:srgbClr val="D31AE3"/>
      </a:accent5>
      <a:accent6>
        <a:srgbClr val="138ED3"/>
      </a:accent6>
      <a:hlink>
        <a:srgbClr val="48A1FA"/>
      </a:hlink>
      <a:folHlink>
        <a:srgbClr val="034A90"/>
      </a:folHlink>
    </a:clrScheme>
    <a:fontScheme name="Заключительная страница">
      <a:majorFont>
        <a:latin typeface="Montserrat Medium"/>
        <a:ea typeface="Arial"/>
        <a:cs typeface="Arial"/>
      </a:majorFont>
      <a:minorFont>
        <a:latin typeface="Montserrat"/>
        <a:ea typeface="Arial"/>
        <a:cs typeface="Arial"/>
      </a:minorFont>
    </a:fontScheme>
    <a:fmtScheme name="Стандартная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</a:theme>
</file>

<file path=ppt/theme/theme3.xml><?xml version="1.0" encoding="utf-8"?>
<a:theme xmlns:a="http://schemas.openxmlformats.org/drawingml/2006/main" xmlns:r="http://schemas.openxmlformats.org/officeDocument/2006/relationships" xmlns:p="http://schemas.openxmlformats.org/presentationml/2006/main" name="Внутренние слайды">
  <a:themeElements>
    <a:clrScheme name="Фирменные цвета">
      <a:dk1>
        <a:srgbClr val="000000"/>
      </a:dk1>
      <a:lt1>
        <a:srgbClr val="FFFFFF"/>
      </a:lt1>
      <a:dk2>
        <a:srgbClr val="232F44"/>
      </a:dk2>
      <a:lt2>
        <a:srgbClr val="D5D8DD"/>
      </a:lt2>
      <a:accent1>
        <a:srgbClr val="89DB2C"/>
      </a:accent1>
      <a:accent2>
        <a:srgbClr val="F7F7F8"/>
      </a:accent2>
      <a:accent3>
        <a:srgbClr val="EEEFF1"/>
      </a:accent3>
      <a:accent4>
        <a:srgbClr val="FFBA33"/>
      </a:accent4>
      <a:accent5>
        <a:srgbClr val="D31AE3"/>
      </a:accent5>
      <a:accent6>
        <a:srgbClr val="138ED3"/>
      </a:accent6>
      <a:hlink>
        <a:srgbClr val="48A1FA"/>
      </a:hlink>
      <a:folHlink>
        <a:srgbClr val="034A90"/>
      </a:folHlink>
    </a:clrScheme>
    <a:fontScheme name="Фирменный шрифт 1">
      <a:majorFont>
        <a:latin typeface="Montserrat"/>
        <a:ea typeface="Arial"/>
        <a:cs typeface="Arial"/>
      </a:majorFont>
      <a:minorFont>
        <a:latin typeface="Montserrat Medium"/>
        <a:ea typeface="Arial"/>
        <a:cs typeface="Arial"/>
      </a:minorFont>
    </a:fontScheme>
    <a:fmtScheme name="Стандартная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</a:theme>
</file>

<file path=ppt/theme/theme4.xml><?xml version="1.0" encoding="utf-8"?>
<a:theme xmlns:a="http://schemas.openxmlformats.org/drawingml/2006/main" xmlns:r="http://schemas.openxmlformats.org/officeDocument/2006/relationships" xmlns:p="http://schemas.openxmlformats.org/presentation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Arial"/>
        <a:cs typeface="Arial"/>
      </a:majorFont>
      <a:minorFont>
        <a:latin typeface="Calibri"/>
        <a:ea typeface="Arial"/>
        <a:cs typeface="Arial"/>
      </a:minorFont>
    </a:fontScheme>
    <a:fmtScheme name="Стандартная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ONLYOFFICE/8.2.1.38</Application>
  <PresentationFormat>On-screen Show (4:3)</PresentationFormat>
  <Paragraphs>0</Paragraphs>
  <Slides>7</Slides>
  <Notes>7</Notes>
  <HiddenSlides>0</HiddenSlides>
  <MMClips>2</MMClips>
  <ScaleCrop>0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Theme 1</vt:lpstr>
      <vt:lpstr>Theme 2</vt:lpstr>
      <vt:lpstr>Theme 3</vt:lpstr>
      <vt:lpstr>Slide 1</vt:lpstr>
      <vt:lpstr>Slide 2</vt:lpstr>
      <vt:lpstr>Slide 3</vt:lpstr>
      <vt:lpstr>Slide 4</vt:lpstr>
      <vt:lpstr>Slide 5</vt:lpstr>
      <vt:lpstr>Slide 6</vt:lpstr>
      <vt:lpstr>Slide 7</vt:lpstr>
    </vt:vector>
  </TitlesOfParts>
  <LinksUpToDate>0</LinksUpToDate>
  <SharedDoc>0</SharedDoc>
  <HyperlinksChanged>0</HyperlinksChanged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Дмитрий Спасский</dc:creator>
  <cp:lastModifiedBy/>
  <cp:revision>83</cp:revision>
  <dcterms:created xsi:type="dcterms:W3CDTF">2023-09-20T07:01:25Z</dcterms:created>
  <dcterms:modified xsi:type="dcterms:W3CDTF">2024-12-02T17:03:52Z</dcterms:modified>
</cp:coreProperties>
</file>